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2"/>
  </p:notesMasterIdLst>
  <p:sldIdLst>
    <p:sldId id="256" r:id="rId2"/>
    <p:sldId id="435" r:id="rId3"/>
    <p:sldId id="388" r:id="rId4"/>
    <p:sldId id="423" r:id="rId5"/>
    <p:sldId id="291" r:id="rId6"/>
    <p:sldId id="292" r:id="rId7"/>
    <p:sldId id="434" r:id="rId8"/>
    <p:sldId id="398" r:id="rId9"/>
    <p:sldId id="424" r:id="rId10"/>
    <p:sldId id="426" r:id="rId11"/>
    <p:sldId id="421" r:id="rId12"/>
    <p:sldId id="425" r:id="rId13"/>
    <p:sldId id="427" r:id="rId14"/>
    <p:sldId id="432" r:id="rId15"/>
    <p:sldId id="404" r:id="rId16"/>
    <p:sldId id="420" r:id="rId17"/>
    <p:sldId id="405" r:id="rId18"/>
    <p:sldId id="331" r:id="rId19"/>
    <p:sldId id="321" r:id="rId20"/>
    <p:sldId id="436" r:id="rId21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32D23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75" autoAdjust="0"/>
    <p:restoredTop sz="90592" autoAdjust="0"/>
  </p:normalViewPr>
  <p:slideViewPr>
    <p:cSldViewPr>
      <p:cViewPr varScale="1">
        <p:scale>
          <a:sx n="80" d="100"/>
          <a:sy n="80" d="100"/>
        </p:scale>
        <p:origin x="-1498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6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tableStyles" Target="tableStyles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viewProps" Target="view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presProps" Target="pres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notesMaster" Target="notesMasters/notesMaster1.xml" 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image" Target="../media/image2.jpeg" /><Relationship Id="rId1" Type="http://schemas.openxmlformats.org/officeDocument/2006/relationships/image" Target="../media/image1.jpeg" 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image" Target="../media/image2.jpeg" /><Relationship Id="rId1" Type="http://schemas.openxmlformats.org/officeDocument/2006/relationships/image" Target="../media/image1.jpeg" 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image" Target="../media/image2.jpeg" /><Relationship Id="rId1" Type="http://schemas.openxmlformats.org/officeDocument/2006/relationships/image" Target="../media/image1.jpeg" 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image" Target="../media/image2.jpeg" /><Relationship Id="rId1" Type="http://schemas.openxmlformats.org/officeDocument/2006/relationships/image" Target="../media/image1.jpeg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5C98A2-7611-4E44-A353-4EE76552F484}" type="doc">
      <dgm:prSet loTypeId="urn:microsoft.com/office/officeart/2005/8/layout/matrix1" loCatId="matrix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E1356EB-5AA6-442D-A6C7-0682CE7D7405}">
      <dgm:prSet phldrT="[Текст]" custT="1"/>
      <dgm:spPr/>
      <dgm:t>
        <a:bodyPr/>
        <a:lstStyle/>
        <a:p>
          <a:r>
            <a:rPr lang="ru-RU" sz="2400" b="1" u="none" dirty="0">
              <a:solidFill>
                <a:schemeClr val="tx2"/>
              </a:solidFill>
            </a:rPr>
            <a:t>Среднее общее образование направлено на:</a:t>
          </a:r>
        </a:p>
      </dgm:t>
    </dgm:pt>
    <dgm:pt modelId="{8F609021-30C7-4746-A2EF-EB1BA87A2263}" type="parTrans" cxnId="{C72818D4-BC15-475B-B7F8-C33A33C1F14E}">
      <dgm:prSet/>
      <dgm:spPr/>
      <dgm:t>
        <a:bodyPr/>
        <a:lstStyle/>
        <a:p>
          <a:endParaRPr lang="ru-RU"/>
        </a:p>
      </dgm:t>
    </dgm:pt>
    <dgm:pt modelId="{3E32157A-949F-4255-BCDE-DD0D3B89C0AB}" type="sibTrans" cxnId="{C72818D4-BC15-475B-B7F8-C33A33C1F14E}">
      <dgm:prSet/>
      <dgm:spPr/>
      <dgm:t>
        <a:bodyPr/>
        <a:lstStyle/>
        <a:p>
          <a:endParaRPr lang="ru-RU"/>
        </a:p>
      </dgm:t>
    </dgm:pt>
    <dgm:pt modelId="{95FAC6A3-7391-43D8-AF21-EF84E729591A}">
      <dgm:prSet phldrT="[Текст]" custT="1"/>
      <dgm:spPr/>
      <dgm:t>
        <a:bodyPr/>
        <a:lstStyle/>
        <a:p>
          <a:r>
            <a:rPr lang="ru-RU" sz="2400" b="1" dirty="0"/>
            <a:t>развитие интереса к познанию и творческих способностей обучающегося</a:t>
          </a:r>
          <a:endParaRPr lang="ru-RU" sz="1700" b="1" dirty="0"/>
        </a:p>
      </dgm:t>
    </dgm:pt>
    <dgm:pt modelId="{508638EC-5799-4D72-9AD7-C7984865B321}" type="parTrans" cxnId="{32F7A576-DAB9-478E-85F9-4E95CFDACF3B}">
      <dgm:prSet/>
      <dgm:spPr/>
      <dgm:t>
        <a:bodyPr/>
        <a:lstStyle/>
        <a:p>
          <a:endParaRPr lang="ru-RU"/>
        </a:p>
      </dgm:t>
    </dgm:pt>
    <dgm:pt modelId="{7D068A87-09D4-4986-ADB1-81B3F746C36F}" type="sibTrans" cxnId="{32F7A576-DAB9-478E-85F9-4E95CFDACF3B}">
      <dgm:prSet/>
      <dgm:spPr/>
      <dgm:t>
        <a:bodyPr/>
        <a:lstStyle/>
        <a:p>
          <a:endParaRPr lang="ru-RU"/>
        </a:p>
      </dgm:t>
    </dgm:pt>
    <dgm:pt modelId="{56FD1126-310D-4F95-B7B1-5AA4B4C7E719}">
      <dgm:prSet phldrT="[Текст]" custT="1"/>
      <dgm:spPr/>
      <dgm:t>
        <a:bodyPr anchor="b"/>
        <a:lstStyle/>
        <a:p>
          <a:r>
            <a:rPr lang="ru-RU" sz="2000" b="1" dirty="0"/>
            <a:t>формирование навыков самостоятельной учебной деятельности на основе индивидуализации и профессиональной ориентации содержания среднего общего образования</a:t>
          </a:r>
        </a:p>
      </dgm:t>
    </dgm:pt>
    <dgm:pt modelId="{023FFAFA-48AF-4B6D-B461-1FFC53110EF1}" type="parTrans" cxnId="{7F66754B-D29B-4AE5-BC52-9916981EEC08}">
      <dgm:prSet/>
      <dgm:spPr/>
      <dgm:t>
        <a:bodyPr/>
        <a:lstStyle/>
        <a:p>
          <a:endParaRPr lang="ru-RU"/>
        </a:p>
      </dgm:t>
    </dgm:pt>
    <dgm:pt modelId="{1693F424-2337-4611-BE1F-0259E0C7D7B9}" type="sibTrans" cxnId="{7F66754B-D29B-4AE5-BC52-9916981EEC08}">
      <dgm:prSet/>
      <dgm:spPr/>
      <dgm:t>
        <a:bodyPr/>
        <a:lstStyle/>
        <a:p>
          <a:endParaRPr lang="ru-RU"/>
        </a:p>
      </dgm:t>
    </dgm:pt>
    <dgm:pt modelId="{359CEEE0-5F5F-4246-AA76-7999E610FDA4}">
      <dgm:prSet phldrT="[Текст]" custT="1"/>
      <dgm:spPr/>
      <dgm:t>
        <a:bodyPr anchor="b"/>
        <a:lstStyle/>
        <a:p>
          <a:pPr algn="ctr"/>
          <a:r>
            <a:rPr lang="ru-RU" sz="2000" b="1" dirty="0"/>
            <a:t>подготовку обучающегося  к жизни в обществе,   самостоятельному жизненному выбору, </a:t>
          </a:r>
        </a:p>
        <a:p>
          <a:pPr algn="ctr"/>
          <a:r>
            <a:rPr lang="ru-RU" sz="2000" b="1" dirty="0"/>
            <a:t>продолжению образования и началу профессиональной деятельности</a:t>
          </a:r>
        </a:p>
      </dgm:t>
    </dgm:pt>
    <dgm:pt modelId="{CC0D8066-DE09-4317-9270-8D01FBFD86A1}" type="parTrans" cxnId="{76BCB77D-5040-4A45-9BA8-91362016DB15}">
      <dgm:prSet/>
      <dgm:spPr/>
      <dgm:t>
        <a:bodyPr/>
        <a:lstStyle/>
        <a:p>
          <a:endParaRPr lang="ru-RU"/>
        </a:p>
      </dgm:t>
    </dgm:pt>
    <dgm:pt modelId="{3A2E6365-D905-410A-846E-9052F1D85530}" type="sibTrans" cxnId="{76BCB77D-5040-4A45-9BA8-91362016DB15}">
      <dgm:prSet/>
      <dgm:spPr/>
      <dgm:t>
        <a:bodyPr/>
        <a:lstStyle/>
        <a:p>
          <a:endParaRPr lang="ru-RU"/>
        </a:p>
      </dgm:t>
    </dgm:pt>
    <dgm:pt modelId="{C5733567-15EE-4EC7-A275-C0A55730AF14}">
      <dgm:prSet/>
      <dgm:spPr/>
      <dgm:t>
        <a:bodyPr/>
        <a:lstStyle/>
        <a:p>
          <a:endParaRPr lang="ru-RU" dirty="0"/>
        </a:p>
      </dgm:t>
    </dgm:pt>
    <dgm:pt modelId="{A3DE84D2-84AF-41E9-9028-527B908201BE}" type="parTrans" cxnId="{611A4142-59F0-49A7-A1D4-C4A5FCB36FC2}">
      <dgm:prSet/>
      <dgm:spPr/>
      <dgm:t>
        <a:bodyPr/>
        <a:lstStyle/>
        <a:p>
          <a:endParaRPr lang="ru-RU"/>
        </a:p>
      </dgm:t>
    </dgm:pt>
    <dgm:pt modelId="{E52E2020-F2E5-46CA-BB0B-B6F68E7CF004}" type="sibTrans" cxnId="{611A4142-59F0-49A7-A1D4-C4A5FCB36FC2}">
      <dgm:prSet/>
      <dgm:spPr/>
      <dgm:t>
        <a:bodyPr/>
        <a:lstStyle/>
        <a:p>
          <a:endParaRPr lang="ru-RU"/>
        </a:p>
      </dgm:t>
    </dgm:pt>
    <dgm:pt modelId="{31E98D2D-1CCD-4862-9610-BBEA3EA2D69D}">
      <dgm:prSet phldrT="[Текст]" custT="1"/>
      <dgm:spPr/>
      <dgm:t>
        <a:bodyPr/>
        <a:lstStyle/>
        <a:p>
          <a:r>
            <a:rPr lang="ru-RU" sz="2400" b="1" dirty="0"/>
            <a:t>дальнейшее становление и формирование личности обучающегося</a:t>
          </a:r>
        </a:p>
      </dgm:t>
    </dgm:pt>
    <dgm:pt modelId="{CB5A0996-BEB7-4E18-8FAD-E2B511B609E5}" type="sibTrans" cxnId="{A2A8249B-0752-4B8A-9E1C-1015FC4A6A5A}">
      <dgm:prSet/>
      <dgm:spPr/>
      <dgm:t>
        <a:bodyPr/>
        <a:lstStyle/>
        <a:p>
          <a:endParaRPr lang="ru-RU"/>
        </a:p>
      </dgm:t>
    </dgm:pt>
    <dgm:pt modelId="{CDBC32B4-A8B1-448B-9D0A-3AD1C8DF8BDD}" type="parTrans" cxnId="{A2A8249B-0752-4B8A-9E1C-1015FC4A6A5A}">
      <dgm:prSet/>
      <dgm:spPr/>
      <dgm:t>
        <a:bodyPr/>
        <a:lstStyle/>
        <a:p>
          <a:endParaRPr lang="ru-RU"/>
        </a:p>
      </dgm:t>
    </dgm:pt>
    <dgm:pt modelId="{36BFA704-B7BE-4CCA-A0FA-A173145FF251}" type="pres">
      <dgm:prSet presAssocID="{AD5C98A2-7611-4E44-A353-4EE76552F484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1AEFFE4-5D36-473B-B16D-966425C4802B}" type="pres">
      <dgm:prSet presAssocID="{AD5C98A2-7611-4E44-A353-4EE76552F484}" presName="matrix" presStyleCnt="0"/>
      <dgm:spPr/>
    </dgm:pt>
    <dgm:pt modelId="{0B51EF6F-B951-4A14-9C7A-31BDA4DDB10D}" type="pres">
      <dgm:prSet presAssocID="{AD5C98A2-7611-4E44-A353-4EE76552F484}" presName="tile1" presStyleLbl="node1" presStyleIdx="0" presStyleCnt="4" custLinFactNeighborY="0"/>
      <dgm:spPr/>
    </dgm:pt>
    <dgm:pt modelId="{8F4B35B8-C3E5-4040-BD52-505BE6856B18}" type="pres">
      <dgm:prSet presAssocID="{AD5C98A2-7611-4E44-A353-4EE76552F484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02875B50-98E8-44E1-AE38-42FB240919EA}" type="pres">
      <dgm:prSet presAssocID="{AD5C98A2-7611-4E44-A353-4EE76552F484}" presName="tile2" presStyleLbl="node1" presStyleIdx="1" presStyleCnt="4"/>
      <dgm:spPr/>
    </dgm:pt>
    <dgm:pt modelId="{269C987A-B449-4897-953B-92A0C9114AD0}" type="pres">
      <dgm:prSet presAssocID="{AD5C98A2-7611-4E44-A353-4EE76552F484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3BFCA1AB-2708-43C5-BFD8-FF6846A33BEC}" type="pres">
      <dgm:prSet presAssocID="{AD5C98A2-7611-4E44-A353-4EE76552F484}" presName="tile3" presStyleLbl="node1" presStyleIdx="2" presStyleCnt="4" custScaleX="107252" custLinFactNeighborX="3626" custLinFactNeighborY="1964"/>
      <dgm:spPr/>
    </dgm:pt>
    <dgm:pt modelId="{ACF0837B-0F57-4A9F-969F-FAC1D959C137}" type="pres">
      <dgm:prSet presAssocID="{AD5C98A2-7611-4E44-A353-4EE76552F484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343FFE6E-13D4-446E-B877-A4DC2DFBD556}" type="pres">
      <dgm:prSet presAssocID="{AD5C98A2-7611-4E44-A353-4EE76552F484}" presName="tile4" presStyleLbl="node1" presStyleIdx="3" presStyleCnt="4" custScaleX="98749"/>
      <dgm:spPr/>
    </dgm:pt>
    <dgm:pt modelId="{72599F16-84CA-4876-B6D4-5076F9A31A9D}" type="pres">
      <dgm:prSet presAssocID="{AD5C98A2-7611-4E44-A353-4EE76552F484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2B6CFB13-67C7-4CA4-9EC7-6DCC83175F60}" type="pres">
      <dgm:prSet presAssocID="{AD5C98A2-7611-4E44-A353-4EE76552F484}" presName="centerTile" presStyleLbl="fgShp" presStyleIdx="0" presStyleCnt="1" custScaleX="179095" custScaleY="62973" custLinFactNeighborX="341" custLinFactNeighborY="-8678">
        <dgm:presLayoutVars>
          <dgm:chMax val="0"/>
          <dgm:chPref val="0"/>
        </dgm:presLayoutVars>
      </dgm:prSet>
      <dgm:spPr/>
    </dgm:pt>
  </dgm:ptLst>
  <dgm:cxnLst>
    <dgm:cxn modelId="{7404221A-9F6A-4529-BFD2-7BE6D99E1CEB}" type="presOf" srcId="{31E98D2D-1CCD-4862-9610-BBEA3EA2D69D}" destId="{8F4B35B8-C3E5-4040-BD52-505BE6856B18}" srcOrd="1" destOrd="0" presId="urn:microsoft.com/office/officeart/2005/8/layout/matrix1"/>
    <dgm:cxn modelId="{6DD65529-A139-4CC8-B24A-EA433193A245}" type="presOf" srcId="{AD5C98A2-7611-4E44-A353-4EE76552F484}" destId="{36BFA704-B7BE-4CCA-A0FA-A173145FF251}" srcOrd="0" destOrd="0" presId="urn:microsoft.com/office/officeart/2005/8/layout/matrix1"/>
    <dgm:cxn modelId="{1A7FC12A-4A02-44C6-9A35-65E828FE5D24}" type="presOf" srcId="{56FD1126-310D-4F95-B7B1-5AA4B4C7E719}" destId="{ACF0837B-0F57-4A9F-969F-FAC1D959C137}" srcOrd="1" destOrd="0" presId="urn:microsoft.com/office/officeart/2005/8/layout/matrix1"/>
    <dgm:cxn modelId="{ED9FE82C-61AA-4518-8618-ECD01A2A505A}" type="presOf" srcId="{95FAC6A3-7391-43D8-AF21-EF84E729591A}" destId="{269C987A-B449-4897-953B-92A0C9114AD0}" srcOrd="1" destOrd="0" presId="urn:microsoft.com/office/officeart/2005/8/layout/matrix1"/>
    <dgm:cxn modelId="{B1FCBB38-5A24-4F7A-B5C5-E318D891B212}" type="presOf" srcId="{359CEEE0-5F5F-4246-AA76-7999E610FDA4}" destId="{343FFE6E-13D4-446E-B877-A4DC2DFBD556}" srcOrd="0" destOrd="0" presId="urn:microsoft.com/office/officeart/2005/8/layout/matrix1"/>
    <dgm:cxn modelId="{611A4142-59F0-49A7-A1D4-C4A5FCB36FC2}" srcId="{FE1356EB-5AA6-442D-A6C7-0682CE7D7405}" destId="{C5733567-15EE-4EC7-A275-C0A55730AF14}" srcOrd="4" destOrd="0" parTransId="{A3DE84D2-84AF-41E9-9028-527B908201BE}" sibTransId="{E52E2020-F2E5-46CA-BB0B-B6F68E7CF004}"/>
    <dgm:cxn modelId="{7F66754B-D29B-4AE5-BC52-9916981EEC08}" srcId="{FE1356EB-5AA6-442D-A6C7-0682CE7D7405}" destId="{56FD1126-310D-4F95-B7B1-5AA4B4C7E719}" srcOrd="2" destOrd="0" parTransId="{023FFAFA-48AF-4B6D-B461-1FFC53110EF1}" sibTransId="{1693F424-2337-4611-BE1F-0259E0C7D7B9}"/>
    <dgm:cxn modelId="{ABFC8C50-60FC-4F85-A3EF-3B072B8CA8A8}" type="presOf" srcId="{FE1356EB-5AA6-442D-A6C7-0682CE7D7405}" destId="{2B6CFB13-67C7-4CA4-9EC7-6DCC83175F60}" srcOrd="0" destOrd="0" presId="urn:microsoft.com/office/officeart/2005/8/layout/matrix1"/>
    <dgm:cxn modelId="{3E806E55-1E2A-4B39-9ACD-B579FF4ECEAA}" type="presOf" srcId="{31E98D2D-1CCD-4862-9610-BBEA3EA2D69D}" destId="{0B51EF6F-B951-4A14-9C7A-31BDA4DDB10D}" srcOrd="0" destOrd="0" presId="urn:microsoft.com/office/officeart/2005/8/layout/matrix1"/>
    <dgm:cxn modelId="{32F7A576-DAB9-478E-85F9-4E95CFDACF3B}" srcId="{FE1356EB-5AA6-442D-A6C7-0682CE7D7405}" destId="{95FAC6A3-7391-43D8-AF21-EF84E729591A}" srcOrd="1" destOrd="0" parTransId="{508638EC-5799-4D72-9AD7-C7984865B321}" sibTransId="{7D068A87-09D4-4986-ADB1-81B3F746C36F}"/>
    <dgm:cxn modelId="{76BCB77D-5040-4A45-9BA8-91362016DB15}" srcId="{FE1356EB-5AA6-442D-A6C7-0682CE7D7405}" destId="{359CEEE0-5F5F-4246-AA76-7999E610FDA4}" srcOrd="3" destOrd="0" parTransId="{CC0D8066-DE09-4317-9270-8D01FBFD86A1}" sibTransId="{3A2E6365-D905-410A-846E-9052F1D85530}"/>
    <dgm:cxn modelId="{D805A683-8BFC-4E16-A144-8869F120CB3F}" type="presOf" srcId="{359CEEE0-5F5F-4246-AA76-7999E610FDA4}" destId="{72599F16-84CA-4876-B6D4-5076F9A31A9D}" srcOrd="1" destOrd="0" presId="urn:microsoft.com/office/officeart/2005/8/layout/matrix1"/>
    <dgm:cxn modelId="{81344E89-5FCB-49F4-B0D1-D3987B8D5E60}" type="presOf" srcId="{56FD1126-310D-4F95-B7B1-5AA4B4C7E719}" destId="{3BFCA1AB-2708-43C5-BFD8-FF6846A33BEC}" srcOrd="0" destOrd="0" presId="urn:microsoft.com/office/officeart/2005/8/layout/matrix1"/>
    <dgm:cxn modelId="{A2A8249B-0752-4B8A-9E1C-1015FC4A6A5A}" srcId="{FE1356EB-5AA6-442D-A6C7-0682CE7D7405}" destId="{31E98D2D-1CCD-4862-9610-BBEA3EA2D69D}" srcOrd="0" destOrd="0" parTransId="{CDBC32B4-A8B1-448B-9D0A-3AD1C8DF8BDD}" sibTransId="{CB5A0996-BEB7-4E18-8FAD-E2B511B609E5}"/>
    <dgm:cxn modelId="{C72818D4-BC15-475B-B7F8-C33A33C1F14E}" srcId="{AD5C98A2-7611-4E44-A353-4EE76552F484}" destId="{FE1356EB-5AA6-442D-A6C7-0682CE7D7405}" srcOrd="0" destOrd="0" parTransId="{8F609021-30C7-4746-A2EF-EB1BA87A2263}" sibTransId="{3E32157A-949F-4255-BCDE-DD0D3B89C0AB}"/>
    <dgm:cxn modelId="{49A739DD-5081-4C9A-AF38-5E11C81383D6}" type="presOf" srcId="{95FAC6A3-7391-43D8-AF21-EF84E729591A}" destId="{02875B50-98E8-44E1-AE38-42FB240919EA}" srcOrd="0" destOrd="0" presId="urn:microsoft.com/office/officeart/2005/8/layout/matrix1"/>
    <dgm:cxn modelId="{35FA1593-C8CD-4454-876F-BD2476486EE2}" type="presParOf" srcId="{36BFA704-B7BE-4CCA-A0FA-A173145FF251}" destId="{41AEFFE4-5D36-473B-B16D-966425C4802B}" srcOrd="0" destOrd="0" presId="urn:microsoft.com/office/officeart/2005/8/layout/matrix1"/>
    <dgm:cxn modelId="{CE4AEB1C-6247-4D50-977B-938B375CF8F7}" type="presParOf" srcId="{41AEFFE4-5D36-473B-B16D-966425C4802B}" destId="{0B51EF6F-B951-4A14-9C7A-31BDA4DDB10D}" srcOrd="0" destOrd="0" presId="urn:microsoft.com/office/officeart/2005/8/layout/matrix1"/>
    <dgm:cxn modelId="{6A35DFC7-6653-4038-AC81-51D664FC70DB}" type="presParOf" srcId="{41AEFFE4-5D36-473B-B16D-966425C4802B}" destId="{8F4B35B8-C3E5-4040-BD52-505BE6856B18}" srcOrd="1" destOrd="0" presId="urn:microsoft.com/office/officeart/2005/8/layout/matrix1"/>
    <dgm:cxn modelId="{45C525B6-B41E-4143-8D7D-B77F5FA9F6CB}" type="presParOf" srcId="{41AEFFE4-5D36-473B-B16D-966425C4802B}" destId="{02875B50-98E8-44E1-AE38-42FB240919EA}" srcOrd="2" destOrd="0" presId="urn:microsoft.com/office/officeart/2005/8/layout/matrix1"/>
    <dgm:cxn modelId="{F52F7DF9-A777-48E3-AAEA-E57CBC9DDBAC}" type="presParOf" srcId="{41AEFFE4-5D36-473B-B16D-966425C4802B}" destId="{269C987A-B449-4897-953B-92A0C9114AD0}" srcOrd="3" destOrd="0" presId="urn:microsoft.com/office/officeart/2005/8/layout/matrix1"/>
    <dgm:cxn modelId="{95A49AD2-0B11-41C2-A897-FCB00263CEB4}" type="presParOf" srcId="{41AEFFE4-5D36-473B-B16D-966425C4802B}" destId="{3BFCA1AB-2708-43C5-BFD8-FF6846A33BEC}" srcOrd="4" destOrd="0" presId="urn:microsoft.com/office/officeart/2005/8/layout/matrix1"/>
    <dgm:cxn modelId="{B089ACA8-78FE-4FAE-9A26-B3C20CCE91AC}" type="presParOf" srcId="{41AEFFE4-5D36-473B-B16D-966425C4802B}" destId="{ACF0837B-0F57-4A9F-969F-FAC1D959C137}" srcOrd="5" destOrd="0" presId="urn:microsoft.com/office/officeart/2005/8/layout/matrix1"/>
    <dgm:cxn modelId="{3637C522-87BB-48A0-B005-B95D4C1D58D5}" type="presParOf" srcId="{41AEFFE4-5D36-473B-B16D-966425C4802B}" destId="{343FFE6E-13D4-446E-B877-A4DC2DFBD556}" srcOrd="6" destOrd="0" presId="urn:microsoft.com/office/officeart/2005/8/layout/matrix1"/>
    <dgm:cxn modelId="{EB9C492E-78DA-4D79-ACD0-27F306F0D07C}" type="presParOf" srcId="{41AEFFE4-5D36-473B-B16D-966425C4802B}" destId="{72599F16-84CA-4876-B6D4-5076F9A31A9D}" srcOrd="7" destOrd="0" presId="urn:microsoft.com/office/officeart/2005/8/layout/matrix1"/>
    <dgm:cxn modelId="{3FAC8C60-8741-4F20-AB6B-4B30DCF0388D}" type="presParOf" srcId="{36BFA704-B7BE-4CCA-A0FA-A173145FF251}" destId="{2B6CFB13-67C7-4CA4-9EC7-6DCC83175F6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758387-FC04-406E-95A4-2939A8001FE7}" type="doc">
      <dgm:prSet loTypeId="urn:microsoft.com/office/officeart/2005/8/layout/hList7#1" loCatId="list" qsTypeId="urn:microsoft.com/office/officeart/2005/8/quickstyle/simple1" qsCatId="simple" csTypeId="urn:microsoft.com/office/officeart/2005/8/colors/accent1_2" csCatId="accent1" phldr="1"/>
      <dgm:spPr/>
    </dgm:pt>
    <dgm:pt modelId="{6107E3C8-C7E1-415F-AFDC-80FDDECCDFFD}">
      <dgm:prSet phldrT="[Текст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200" dirty="0">
              <a:solidFill>
                <a:schemeClr val="tx2">
                  <a:lumMod val="75000"/>
                </a:schemeClr>
              </a:solidFill>
            </a:rPr>
            <a:t>1) формирование основ российской гражданской идентичности</a:t>
          </a:r>
        </a:p>
        <a:p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2) формирование целостного взгляда на мир </a:t>
          </a:r>
        </a:p>
        <a:p>
          <a:r>
            <a:rPr lang="ru-RU" sz="1200" dirty="0">
              <a:solidFill>
                <a:schemeClr val="tx2">
                  <a:lumMod val="75000"/>
                </a:schemeClr>
              </a:solidFill>
            </a:rPr>
            <a:t>3) формирование уважительного отношения к иному мнению</a:t>
          </a:r>
        </a:p>
        <a:p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4) овладение начальными навыками адаптации в динамично изменяющемся и развивающемся мире</a:t>
          </a:r>
        </a:p>
        <a:p>
          <a:r>
            <a:rPr lang="ru-RU" sz="1200" dirty="0">
              <a:solidFill>
                <a:schemeClr val="tx2">
                  <a:lumMod val="75000"/>
                </a:schemeClr>
              </a:solidFill>
            </a:rPr>
            <a:t>5) принятие и освоение социальной роли обучающегося</a:t>
          </a:r>
        </a:p>
        <a:p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6) развитие самостоятельности и личной ответственности за свои поступки</a:t>
          </a:r>
        </a:p>
        <a:p>
          <a:r>
            <a:rPr lang="ru-RU" sz="1200" dirty="0">
              <a:solidFill>
                <a:schemeClr val="tx2">
                  <a:lumMod val="75000"/>
                </a:schemeClr>
              </a:solidFill>
            </a:rPr>
            <a:t>7) формирование эстетических потребностей, ценностей и чувств</a:t>
          </a:r>
        </a:p>
        <a:p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8) развитие этических чувств</a:t>
          </a:r>
        </a:p>
        <a:p>
          <a:r>
            <a:rPr lang="ru-RU" sz="1200" dirty="0">
              <a:solidFill>
                <a:schemeClr val="tx2">
                  <a:lumMod val="75000"/>
                </a:schemeClr>
              </a:solidFill>
            </a:rPr>
            <a:t>9) развитие навыков сотрудничества </a:t>
          </a:r>
        </a:p>
        <a:p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10) формирование установки на безопасный, здоровый образ жизни</a:t>
          </a:r>
        </a:p>
        <a:p>
          <a:endParaRPr lang="ru-RU" sz="1200" dirty="0">
            <a:solidFill>
              <a:schemeClr val="accent2">
                <a:lumMod val="75000"/>
              </a:schemeClr>
            </a:solidFill>
          </a:endParaRPr>
        </a:p>
      </dgm:t>
    </dgm:pt>
    <dgm:pt modelId="{DA8E3E6D-8580-4577-A771-86F1287A9352}" type="parTrans" cxnId="{67BE8EFA-4AAB-4C9E-A770-ACA2FE794B6A}">
      <dgm:prSet/>
      <dgm:spPr/>
      <dgm:t>
        <a:bodyPr/>
        <a:lstStyle/>
        <a:p>
          <a:endParaRPr lang="ru-RU"/>
        </a:p>
      </dgm:t>
    </dgm:pt>
    <dgm:pt modelId="{4D05ED60-38EE-43B3-879D-E039C7A3AAA7}" type="sibTrans" cxnId="{67BE8EFA-4AAB-4C9E-A770-ACA2FE794B6A}">
      <dgm:prSet/>
      <dgm:spPr/>
      <dgm:t>
        <a:bodyPr/>
        <a:lstStyle/>
        <a:p>
          <a:endParaRPr lang="ru-RU"/>
        </a:p>
      </dgm:t>
    </dgm:pt>
    <dgm:pt modelId="{7EF8C140-809C-4353-9B0D-0099ADC3118B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200" dirty="0">
              <a:solidFill>
                <a:schemeClr val="tx1"/>
              </a:solidFill>
            </a:rPr>
            <a:t>1) чувства ответственности перед Родиной, гордости за свой край, свою Родину, прошлое и настоящее многонационального народа России, уважение государственных символов</a:t>
          </a:r>
        </a:p>
        <a:p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2) гражданскую позицию как активного и ответственного члена российского общества</a:t>
          </a:r>
        </a:p>
        <a:p>
          <a:r>
            <a:rPr lang="ru-RU" sz="1200" dirty="0">
              <a:solidFill>
                <a:schemeClr val="tx1"/>
              </a:solidFill>
            </a:rPr>
            <a:t>3) готовность к служению Отечеству, его защите</a:t>
          </a:r>
        </a:p>
        <a:p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4) </a:t>
          </a:r>
          <a:r>
            <a:rPr lang="ru-RU" sz="1200" dirty="0" err="1">
              <a:solidFill>
                <a:schemeClr val="accent2">
                  <a:lumMod val="75000"/>
                </a:schemeClr>
              </a:solidFill>
            </a:rPr>
            <a:t>сформированность</a:t>
          </a:r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 мировоззрения, соответствующего современному уровню развития науки и общественной практики</a:t>
          </a:r>
        </a:p>
        <a:p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6) толерантное сознание и поведение в поликультурном мире</a:t>
          </a:r>
        </a:p>
        <a:p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8) нравственное сознание и поведение на основе усвоения общечеловеческих ценностей</a:t>
          </a:r>
        </a:p>
        <a:p>
          <a:r>
            <a:rPr lang="ru-RU" sz="1200" dirty="0">
              <a:solidFill>
                <a:schemeClr val="tx1"/>
              </a:solidFill>
            </a:rPr>
            <a:t>13) осознанный выбор будущей профессии и возможностей реализации собственных жизненных планов</a:t>
          </a:r>
        </a:p>
        <a:p>
          <a:r>
            <a:rPr lang="ru-RU" sz="1200" dirty="0">
              <a:solidFill>
                <a:schemeClr val="tx1"/>
              </a:solidFill>
            </a:rPr>
            <a:t> </a:t>
          </a:r>
        </a:p>
        <a:p>
          <a:endParaRPr lang="ru-RU" sz="1200" dirty="0">
            <a:solidFill>
              <a:schemeClr val="bg1"/>
            </a:solidFill>
          </a:endParaRPr>
        </a:p>
      </dgm:t>
    </dgm:pt>
    <dgm:pt modelId="{CCFEE5B5-D8D2-4819-9B3B-684BA868840B}" type="parTrans" cxnId="{241BC653-F342-44AD-B77F-9E290EF11053}">
      <dgm:prSet/>
      <dgm:spPr/>
      <dgm:t>
        <a:bodyPr/>
        <a:lstStyle/>
        <a:p>
          <a:endParaRPr lang="ru-RU"/>
        </a:p>
      </dgm:t>
    </dgm:pt>
    <dgm:pt modelId="{A4007449-65B9-4D94-8939-74BB71835354}" type="sibTrans" cxnId="{241BC653-F342-44AD-B77F-9E290EF11053}">
      <dgm:prSet/>
      <dgm:spPr/>
      <dgm:t>
        <a:bodyPr/>
        <a:lstStyle/>
        <a:p>
          <a:endParaRPr lang="ru-RU"/>
        </a:p>
      </dgm:t>
    </dgm:pt>
    <dgm:pt modelId="{0353B20D-4C2B-43F7-A110-9B9803AF174B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1200" u="none" dirty="0">
              <a:solidFill>
                <a:schemeClr val="tx2">
                  <a:lumMod val="50000"/>
                </a:schemeClr>
              </a:solidFill>
            </a:rPr>
            <a:t>1) усвоение гуманистических, демократических и традиционных ценностей  российского общества; воспитание чувства ответственности и долга перед Родиной</a:t>
          </a:r>
        </a:p>
        <a:p>
          <a:r>
            <a:rPr lang="ru-RU" sz="1200" u="none" dirty="0">
              <a:solidFill>
                <a:schemeClr val="accent2">
                  <a:lumMod val="75000"/>
                </a:schemeClr>
              </a:solidFill>
            </a:rPr>
            <a:t>2) формирование ответственного отношения к учению, готовности и способности  к саморазвитию и самообразованию на основе мотивации к обучению и познанию</a:t>
          </a:r>
        </a:p>
        <a:p>
          <a:r>
            <a:rPr lang="ru-RU" sz="1200" u="none" dirty="0">
              <a:solidFill>
                <a:schemeClr val="accent2">
                  <a:lumMod val="75000"/>
                </a:schemeClr>
              </a:solidFill>
            </a:rPr>
            <a:t>4) формирование осознанного, уважительного и доброжелательного отношения к другому человеку, его мнению, мировоззрению, культуре, языку, вере, гражданской позиции, к истории, культуре, религии, традициям, языкам, ценностям народов России и народов мира</a:t>
          </a:r>
        </a:p>
        <a:p>
          <a:r>
            <a:rPr lang="ru-RU" sz="1200" u="none" dirty="0">
              <a:solidFill>
                <a:schemeClr val="accent2">
                  <a:lumMod val="75000"/>
                </a:schemeClr>
              </a:solidFill>
            </a:rPr>
            <a:t>6) развитие морального сознания и компетентности в решении моральных проблем на основе личностного выбора, формирование нравственных чувств и нравственного поведения</a:t>
          </a:r>
        </a:p>
        <a:p>
          <a:r>
            <a:rPr lang="ru-RU" sz="1200" u="none" dirty="0">
              <a:solidFill>
                <a:schemeClr val="tx2">
                  <a:lumMod val="50000"/>
                </a:schemeClr>
              </a:solidFill>
            </a:rPr>
            <a:t>7) формирование коммуникативной компетентности</a:t>
          </a:r>
        </a:p>
      </dgm:t>
    </dgm:pt>
    <dgm:pt modelId="{88F7BE42-3444-4D43-97BA-0CBB726FE61D}" type="sibTrans" cxnId="{DE4966C1-2299-4D3D-A1D4-BDD6404649AF}">
      <dgm:prSet/>
      <dgm:spPr/>
      <dgm:t>
        <a:bodyPr/>
        <a:lstStyle/>
        <a:p>
          <a:endParaRPr lang="ru-RU"/>
        </a:p>
      </dgm:t>
    </dgm:pt>
    <dgm:pt modelId="{ACA69302-FD03-4DA5-8621-934D01F171AF}" type="parTrans" cxnId="{DE4966C1-2299-4D3D-A1D4-BDD6404649AF}">
      <dgm:prSet/>
      <dgm:spPr/>
      <dgm:t>
        <a:bodyPr/>
        <a:lstStyle/>
        <a:p>
          <a:endParaRPr lang="ru-RU"/>
        </a:p>
      </dgm:t>
    </dgm:pt>
    <dgm:pt modelId="{2A6A6A37-2D0C-463E-AEE4-0451A4851F54}" type="pres">
      <dgm:prSet presAssocID="{3B758387-FC04-406E-95A4-2939A8001FE7}" presName="Name0" presStyleCnt="0">
        <dgm:presLayoutVars>
          <dgm:dir/>
          <dgm:resizeHandles val="exact"/>
        </dgm:presLayoutVars>
      </dgm:prSet>
      <dgm:spPr/>
    </dgm:pt>
    <dgm:pt modelId="{3A36181E-9547-4C29-A2F0-148B6984343B}" type="pres">
      <dgm:prSet presAssocID="{3B758387-FC04-406E-95A4-2939A8001FE7}" presName="fgShape" presStyleLbl="fgShp" presStyleIdx="0" presStyleCnt="1" custScaleY="18700" custLinFactNeighborX="144" custLinFactNeighborY="73983"/>
      <dgm:spPr/>
    </dgm:pt>
    <dgm:pt modelId="{7DE44A75-27FC-4AFA-8102-E19AFD9224A8}" type="pres">
      <dgm:prSet presAssocID="{3B758387-FC04-406E-95A4-2939A8001FE7}" presName="linComp" presStyleCnt="0"/>
      <dgm:spPr/>
    </dgm:pt>
    <dgm:pt modelId="{E7F4AE94-520F-4A6C-BEF5-55C0510082AF}" type="pres">
      <dgm:prSet presAssocID="{6107E3C8-C7E1-415F-AFDC-80FDDECCDFFD}" presName="compNode" presStyleCnt="0"/>
      <dgm:spPr/>
    </dgm:pt>
    <dgm:pt modelId="{1511CF29-7AF7-4C86-A577-9DE686917204}" type="pres">
      <dgm:prSet presAssocID="{6107E3C8-C7E1-415F-AFDC-80FDDECCDFFD}" presName="bkgdShape" presStyleLbl="node1" presStyleIdx="0" presStyleCnt="3" custLinFactNeighborX="-64" custLinFactNeighborY="-1220"/>
      <dgm:spPr/>
    </dgm:pt>
    <dgm:pt modelId="{042688F9-9C77-4A56-BD41-1893B61A5C9B}" type="pres">
      <dgm:prSet presAssocID="{6107E3C8-C7E1-415F-AFDC-80FDDECCDFFD}" presName="nodeTx" presStyleLbl="node1" presStyleIdx="0" presStyleCnt="3">
        <dgm:presLayoutVars>
          <dgm:bulletEnabled val="1"/>
        </dgm:presLayoutVars>
      </dgm:prSet>
      <dgm:spPr/>
    </dgm:pt>
    <dgm:pt modelId="{5C66AD2F-9B12-4C7C-9142-A769384AACD7}" type="pres">
      <dgm:prSet presAssocID="{6107E3C8-C7E1-415F-AFDC-80FDDECCDFFD}" presName="invisiNode" presStyleLbl="node1" presStyleIdx="0" presStyleCnt="3"/>
      <dgm:spPr/>
    </dgm:pt>
    <dgm:pt modelId="{FFCA9778-E4E5-45A7-84B5-9FCD3E9F926F}" type="pres">
      <dgm:prSet presAssocID="{6107E3C8-C7E1-415F-AFDC-80FDDECCDFFD}" presName="imagNode" presStyleLbl="fgImgPlace1" presStyleIdx="0" presStyleCnt="3" custScaleX="52821" custScaleY="47074" custLinFactNeighborX="1550" custLinFactNeighborY="-3715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B4C3820A-9E05-4430-AB16-6DCE582762A1}" type="pres">
      <dgm:prSet presAssocID="{4D05ED60-38EE-43B3-879D-E039C7A3AAA7}" presName="sibTrans" presStyleLbl="sibTrans2D1" presStyleIdx="0" presStyleCnt="0"/>
      <dgm:spPr/>
    </dgm:pt>
    <dgm:pt modelId="{1D8A27A5-89CF-4A1E-B3A1-40F4A9B83E5C}" type="pres">
      <dgm:prSet presAssocID="{0353B20D-4C2B-43F7-A110-9B9803AF174B}" presName="compNode" presStyleCnt="0"/>
      <dgm:spPr/>
    </dgm:pt>
    <dgm:pt modelId="{12E3EF7A-AB56-4463-8DC3-B409588BEFEE}" type="pres">
      <dgm:prSet presAssocID="{0353B20D-4C2B-43F7-A110-9B9803AF174B}" presName="bkgdShape" presStyleLbl="node1" presStyleIdx="1" presStyleCnt="3"/>
      <dgm:spPr/>
    </dgm:pt>
    <dgm:pt modelId="{001FC7B0-C5BB-4749-971C-058F323E579B}" type="pres">
      <dgm:prSet presAssocID="{0353B20D-4C2B-43F7-A110-9B9803AF174B}" presName="nodeTx" presStyleLbl="node1" presStyleIdx="1" presStyleCnt="3">
        <dgm:presLayoutVars>
          <dgm:bulletEnabled val="1"/>
        </dgm:presLayoutVars>
      </dgm:prSet>
      <dgm:spPr/>
    </dgm:pt>
    <dgm:pt modelId="{8D359AB2-F011-42A6-BD63-E39324BD1FB8}" type="pres">
      <dgm:prSet presAssocID="{0353B20D-4C2B-43F7-A110-9B9803AF174B}" presName="invisiNode" presStyleLbl="node1" presStyleIdx="1" presStyleCnt="3"/>
      <dgm:spPr/>
    </dgm:pt>
    <dgm:pt modelId="{90633B87-FF55-4B06-8BB0-D0E783C0D935}" type="pres">
      <dgm:prSet presAssocID="{0353B20D-4C2B-43F7-A110-9B9803AF174B}" presName="imagNode" presStyleLbl="fgImgPlace1" presStyleIdx="1" presStyleCnt="3" custScaleX="54933" custScaleY="48144" custLinFactNeighborX="0" custLinFactNeighborY="-3715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3DC59CF-BA8A-47EB-BDA8-6A7B9CB9EBAE}" type="pres">
      <dgm:prSet presAssocID="{88F7BE42-3444-4D43-97BA-0CBB726FE61D}" presName="sibTrans" presStyleLbl="sibTrans2D1" presStyleIdx="0" presStyleCnt="0"/>
      <dgm:spPr/>
    </dgm:pt>
    <dgm:pt modelId="{36730D76-2680-41C8-B30E-402BCF3432FE}" type="pres">
      <dgm:prSet presAssocID="{7EF8C140-809C-4353-9B0D-0099ADC3118B}" presName="compNode" presStyleCnt="0"/>
      <dgm:spPr/>
    </dgm:pt>
    <dgm:pt modelId="{6034F2A2-57E4-49E4-995D-50F64A6F5DE4}" type="pres">
      <dgm:prSet presAssocID="{7EF8C140-809C-4353-9B0D-0099ADC3118B}" presName="bkgdShape" presStyleLbl="node1" presStyleIdx="2" presStyleCnt="3"/>
      <dgm:spPr/>
    </dgm:pt>
    <dgm:pt modelId="{1805D1B3-60EC-427C-85AE-19B2B06219A0}" type="pres">
      <dgm:prSet presAssocID="{7EF8C140-809C-4353-9B0D-0099ADC3118B}" presName="nodeTx" presStyleLbl="node1" presStyleIdx="2" presStyleCnt="3">
        <dgm:presLayoutVars>
          <dgm:bulletEnabled val="1"/>
        </dgm:presLayoutVars>
      </dgm:prSet>
      <dgm:spPr/>
    </dgm:pt>
    <dgm:pt modelId="{C9914DE9-3BDB-4B2B-B579-3C10D50CCA98}" type="pres">
      <dgm:prSet presAssocID="{7EF8C140-809C-4353-9B0D-0099ADC3118B}" presName="invisiNode" presStyleLbl="node1" presStyleIdx="2" presStyleCnt="3"/>
      <dgm:spPr/>
    </dgm:pt>
    <dgm:pt modelId="{E072AF11-14FE-4BAC-8A5E-35C9CCF51A66}" type="pres">
      <dgm:prSet presAssocID="{7EF8C140-809C-4353-9B0D-0099ADC3118B}" presName="imagNode" presStyleLbl="fgImgPlace1" presStyleIdx="2" presStyleCnt="3" custScaleX="52821" custScaleY="47074" custLinFactNeighborY="-40819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49D21611-13BB-4675-BF7A-FD15F9E06E9B}" type="presOf" srcId="{7EF8C140-809C-4353-9B0D-0099ADC3118B}" destId="{1805D1B3-60EC-427C-85AE-19B2B06219A0}" srcOrd="1" destOrd="0" presId="urn:microsoft.com/office/officeart/2005/8/layout/hList7#1"/>
    <dgm:cxn modelId="{78FBEB39-A2AD-4C75-A9EF-62E49AEF32E7}" type="presOf" srcId="{7EF8C140-809C-4353-9B0D-0099ADC3118B}" destId="{6034F2A2-57E4-49E4-995D-50F64A6F5DE4}" srcOrd="0" destOrd="0" presId="urn:microsoft.com/office/officeart/2005/8/layout/hList7#1"/>
    <dgm:cxn modelId="{D9787D3B-B4E4-460A-8D3E-29C71029E97B}" type="presOf" srcId="{0353B20D-4C2B-43F7-A110-9B9803AF174B}" destId="{001FC7B0-C5BB-4749-971C-058F323E579B}" srcOrd="1" destOrd="0" presId="urn:microsoft.com/office/officeart/2005/8/layout/hList7#1"/>
    <dgm:cxn modelId="{1E785A71-A104-435C-965E-B731266BDACB}" type="presOf" srcId="{4D05ED60-38EE-43B3-879D-E039C7A3AAA7}" destId="{B4C3820A-9E05-4430-AB16-6DCE582762A1}" srcOrd="0" destOrd="0" presId="urn:microsoft.com/office/officeart/2005/8/layout/hList7#1"/>
    <dgm:cxn modelId="{241BC653-F342-44AD-B77F-9E290EF11053}" srcId="{3B758387-FC04-406E-95A4-2939A8001FE7}" destId="{7EF8C140-809C-4353-9B0D-0099ADC3118B}" srcOrd="2" destOrd="0" parTransId="{CCFEE5B5-D8D2-4819-9B3B-684BA868840B}" sibTransId="{A4007449-65B9-4D94-8939-74BB71835354}"/>
    <dgm:cxn modelId="{BFBA908E-16F6-4662-92D0-C52D8A5D33FD}" type="presOf" srcId="{3B758387-FC04-406E-95A4-2939A8001FE7}" destId="{2A6A6A37-2D0C-463E-AEE4-0451A4851F54}" srcOrd="0" destOrd="0" presId="urn:microsoft.com/office/officeart/2005/8/layout/hList7#1"/>
    <dgm:cxn modelId="{0A429FA0-EC4F-40F7-A4A1-F5A077BC4447}" type="presOf" srcId="{6107E3C8-C7E1-415F-AFDC-80FDDECCDFFD}" destId="{1511CF29-7AF7-4C86-A577-9DE686917204}" srcOrd="0" destOrd="0" presId="urn:microsoft.com/office/officeart/2005/8/layout/hList7#1"/>
    <dgm:cxn modelId="{B941FFBA-7CC2-4611-B0FD-9E01A9E956F4}" type="presOf" srcId="{6107E3C8-C7E1-415F-AFDC-80FDDECCDFFD}" destId="{042688F9-9C77-4A56-BD41-1893B61A5C9B}" srcOrd="1" destOrd="0" presId="urn:microsoft.com/office/officeart/2005/8/layout/hList7#1"/>
    <dgm:cxn modelId="{DE4966C1-2299-4D3D-A1D4-BDD6404649AF}" srcId="{3B758387-FC04-406E-95A4-2939A8001FE7}" destId="{0353B20D-4C2B-43F7-A110-9B9803AF174B}" srcOrd="1" destOrd="0" parTransId="{ACA69302-FD03-4DA5-8621-934D01F171AF}" sibTransId="{88F7BE42-3444-4D43-97BA-0CBB726FE61D}"/>
    <dgm:cxn modelId="{6C3D92DB-DB80-4C2E-8DAF-BF47A00C261C}" type="presOf" srcId="{88F7BE42-3444-4D43-97BA-0CBB726FE61D}" destId="{A3DC59CF-BA8A-47EB-BDA8-6A7B9CB9EBAE}" srcOrd="0" destOrd="0" presId="urn:microsoft.com/office/officeart/2005/8/layout/hList7#1"/>
    <dgm:cxn modelId="{C7B3CCF0-F62D-4DA5-9D4E-09AB0184B629}" type="presOf" srcId="{0353B20D-4C2B-43F7-A110-9B9803AF174B}" destId="{12E3EF7A-AB56-4463-8DC3-B409588BEFEE}" srcOrd="0" destOrd="0" presId="urn:microsoft.com/office/officeart/2005/8/layout/hList7#1"/>
    <dgm:cxn modelId="{67BE8EFA-4AAB-4C9E-A770-ACA2FE794B6A}" srcId="{3B758387-FC04-406E-95A4-2939A8001FE7}" destId="{6107E3C8-C7E1-415F-AFDC-80FDDECCDFFD}" srcOrd="0" destOrd="0" parTransId="{DA8E3E6D-8580-4577-A771-86F1287A9352}" sibTransId="{4D05ED60-38EE-43B3-879D-E039C7A3AAA7}"/>
    <dgm:cxn modelId="{9AA2CEEE-3F43-4F2B-8214-B39EE849F51A}" type="presParOf" srcId="{2A6A6A37-2D0C-463E-AEE4-0451A4851F54}" destId="{3A36181E-9547-4C29-A2F0-148B6984343B}" srcOrd="0" destOrd="0" presId="urn:microsoft.com/office/officeart/2005/8/layout/hList7#1"/>
    <dgm:cxn modelId="{02AD9FE1-9C38-4BCC-AB5E-A0977B1C78FD}" type="presParOf" srcId="{2A6A6A37-2D0C-463E-AEE4-0451A4851F54}" destId="{7DE44A75-27FC-4AFA-8102-E19AFD9224A8}" srcOrd="1" destOrd="0" presId="urn:microsoft.com/office/officeart/2005/8/layout/hList7#1"/>
    <dgm:cxn modelId="{06B7E017-E368-4C8D-BBD8-FCB2632D349E}" type="presParOf" srcId="{7DE44A75-27FC-4AFA-8102-E19AFD9224A8}" destId="{E7F4AE94-520F-4A6C-BEF5-55C0510082AF}" srcOrd="0" destOrd="0" presId="urn:microsoft.com/office/officeart/2005/8/layout/hList7#1"/>
    <dgm:cxn modelId="{4D1DA54C-A0A2-4E87-982A-BE782D9BFE35}" type="presParOf" srcId="{E7F4AE94-520F-4A6C-BEF5-55C0510082AF}" destId="{1511CF29-7AF7-4C86-A577-9DE686917204}" srcOrd="0" destOrd="0" presId="urn:microsoft.com/office/officeart/2005/8/layout/hList7#1"/>
    <dgm:cxn modelId="{166C06B5-C96C-4FF7-A7B1-FFA41328C9ED}" type="presParOf" srcId="{E7F4AE94-520F-4A6C-BEF5-55C0510082AF}" destId="{042688F9-9C77-4A56-BD41-1893B61A5C9B}" srcOrd="1" destOrd="0" presId="urn:microsoft.com/office/officeart/2005/8/layout/hList7#1"/>
    <dgm:cxn modelId="{42A7EE3C-9E32-4B0F-9A53-0CB1A1527D14}" type="presParOf" srcId="{E7F4AE94-520F-4A6C-BEF5-55C0510082AF}" destId="{5C66AD2F-9B12-4C7C-9142-A769384AACD7}" srcOrd="2" destOrd="0" presId="urn:microsoft.com/office/officeart/2005/8/layout/hList7#1"/>
    <dgm:cxn modelId="{8BC62A47-BD6E-4F09-ADE4-1D10F5DB6C78}" type="presParOf" srcId="{E7F4AE94-520F-4A6C-BEF5-55C0510082AF}" destId="{FFCA9778-E4E5-45A7-84B5-9FCD3E9F926F}" srcOrd="3" destOrd="0" presId="urn:microsoft.com/office/officeart/2005/8/layout/hList7#1"/>
    <dgm:cxn modelId="{0B73787E-4115-490A-AD85-0E8ECAE3C207}" type="presParOf" srcId="{7DE44A75-27FC-4AFA-8102-E19AFD9224A8}" destId="{B4C3820A-9E05-4430-AB16-6DCE582762A1}" srcOrd="1" destOrd="0" presId="urn:microsoft.com/office/officeart/2005/8/layout/hList7#1"/>
    <dgm:cxn modelId="{7C59CB29-2A07-4A85-9CFF-A1FFF96D7223}" type="presParOf" srcId="{7DE44A75-27FC-4AFA-8102-E19AFD9224A8}" destId="{1D8A27A5-89CF-4A1E-B3A1-40F4A9B83E5C}" srcOrd="2" destOrd="0" presId="urn:microsoft.com/office/officeart/2005/8/layout/hList7#1"/>
    <dgm:cxn modelId="{4730A00E-2AEF-40BC-82F4-3B4396492535}" type="presParOf" srcId="{1D8A27A5-89CF-4A1E-B3A1-40F4A9B83E5C}" destId="{12E3EF7A-AB56-4463-8DC3-B409588BEFEE}" srcOrd="0" destOrd="0" presId="urn:microsoft.com/office/officeart/2005/8/layout/hList7#1"/>
    <dgm:cxn modelId="{D5B731C0-C832-4ED9-BCF1-C49125AA7862}" type="presParOf" srcId="{1D8A27A5-89CF-4A1E-B3A1-40F4A9B83E5C}" destId="{001FC7B0-C5BB-4749-971C-058F323E579B}" srcOrd="1" destOrd="0" presId="urn:microsoft.com/office/officeart/2005/8/layout/hList7#1"/>
    <dgm:cxn modelId="{F21A63D5-E761-4BA4-BD89-68B851E20F17}" type="presParOf" srcId="{1D8A27A5-89CF-4A1E-B3A1-40F4A9B83E5C}" destId="{8D359AB2-F011-42A6-BD63-E39324BD1FB8}" srcOrd="2" destOrd="0" presId="urn:microsoft.com/office/officeart/2005/8/layout/hList7#1"/>
    <dgm:cxn modelId="{274F644C-474D-4554-B835-C4817D8D56F5}" type="presParOf" srcId="{1D8A27A5-89CF-4A1E-B3A1-40F4A9B83E5C}" destId="{90633B87-FF55-4B06-8BB0-D0E783C0D935}" srcOrd="3" destOrd="0" presId="urn:microsoft.com/office/officeart/2005/8/layout/hList7#1"/>
    <dgm:cxn modelId="{E75FB147-4E78-4884-948C-1BE72C67420A}" type="presParOf" srcId="{7DE44A75-27FC-4AFA-8102-E19AFD9224A8}" destId="{A3DC59CF-BA8A-47EB-BDA8-6A7B9CB9EBAE}" srcOrd="3" destOrd="0" presId="urn:microsoft.com/office/officeart/2005/8/layout/hList7#1"/>
    <dgm:cxn modelId="{1FA9946B-9A18-4B76-BCCB-69A395932786}" type="presParOf" srcId="{7DE44A75-27FC-4AFA-8102-E19AFD9224A8}" destId="{36730D76-2680-41C8-B30E-402BCF3432FE}" srcOrd="4" destOrd="0" presId="urn:microsoft.com/office/officeart/2005/8/layout/hList7#1"/>
    <dgm:cxn modelId="{88D084CF-89ED-4B78-906C-5BBC5C54B3C8}" type="presParOf" srcId="{36730D76-2680-41C8-B30E-402BCF3432FE}" destId="{6034F2A2-57E4-49E4-995D-50F64A6F5DE4}" srcOrd="0" destOrd="0" presId="urn:microsoft.com/office/officeart/2005/8/layout/hList7#1"/>
    <dgm:cxn modelId="{CE78A639-43B4-48A2-BCF4-DB7A3BC44CCE}" type="presParOf" srcId="{36730D76-2680-41C8-B30E-402BCF3432FE}" destId="{1805D1B3-60EC-427C-85AE-19B2B06219A0}" srcOrd="1" destOrd="0" presId="urn:microsoft.com/office/officeart/2005/8/layout/hList7#1"/>
    <dgm:cxn modelId="{8E2F12D5-C0F8-4E32-AE54-DAF765A352A2}" type="presParOf" srcId="{36730D76-2680-41C8-B30E-402BCF3432FE}" destId="{C9914DE9-3BDB-4B2B-B579-3C10D50CCA98}" srcOrd="2" destOrd="0" presId="urn:microsoft.com/office/officeart/2005/8/layout/hList7#1"/>
    <dgm:cxn modelId="{07DBCF8B-F568-439A-A1D4-4937C3708C8B}" type="presParOf" srcId="{36730D76-2680-41C8-B30E-402BCF3432FE}" destId="{E072AF11-14FE-4BAC-8A5E-35C9CCF51A66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758387-FC04-406E-95A4-2939A8001FE7}" type="doc">
      <dgm:prSet loTypeId="urn:microsoft.com/office/officeart/2005/8/layout/hList7#2" loCatId="list" qsTypeId="urn:microsoft.com/office/officeart/2005/8/quickstyle/simple1" qsCatId="simple" csTypeId="urn:microsoft.com/office/officeart/2005/8/colors/accent1_2" csCatId="accent1" phldr="1"/>
      <dgm:spPr/>
    </dgm:pt>
    <dgm:pt modelId="{7EF8C140-809C-4353-9B0D-0099ADC3118B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ru-RU" sz="1200" dirty="0">
              <a:solidFill>
                <a:schemeClr val="bg1"/>
              </a:solidFill>
            </a:rPr>
            <a:t> </a:t>
          </a:r>
          <a:r>
            <a:rPr lang="ru-RU" sz="1200" dirty="0">
              <a:solidFill>
                <a:schemeClr val="tx1"/>
              </a:solidFill>
            </a:rPr>
            <a:t>1) умение </a:t>
          </a:r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использовать все возможные ресурсы для достижения поставленных целей</a:t>
          </a:r>
          <a:endParaRPr lang="ru-RU" sz="1200" dirty="0">
            <a:solidFill>
              <a:schemeClr val="tx1"/>
            </a:solidFill>
          </a:endParaRPr>
        </a:p>
        <a:p>
          <a:pPr algn="l"/>
          <a:r>
            <a:rPr lang="ru-RU" sz="1200" dirty="0">
              <a:solidFill>
                <a:schemeClr val="tx1"/>
              </a:solidFill>
            </a:rPr>
            <a:t>3) владение </a:t>
          </a:r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навыками познавательной, учебно-исследовательской и проектной деятельности</a:t>
          </a:r>
        </a:p>
        <a:p>
          <a:pPr algn="l"/>
          <a:r>
            <a:rPr lang="ru-RU" sz="1200" dirty="0">
              <a:solidFill>
                <a:schemeClr val="tx1"/>
              </a:solidFill>
            </a:rPr>
            <a:t>5) умение </a:t>
          </a:r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использовать средства  ИКТ в решении когнитивных, коммуникативных и организационных задач с соблюдением требований эргономики</a:t>
          </a:r>
          <a:r>
            <a:rPr lang="ru-RU" sz="1200" dirty="0">
              <a:solidFill>
                <a:schemeClr val="tx1"/>
              </a:solidFill>
            </a:rPr>
            <a:t> и др.</a:t>
          </a:r>
        </a:p>
        <a:p>
          <a:pPr algn="l"/>
          <a:r>
            <a:rPr lang="ru-RU" sz="1200" dirty="0">
              <a:solidFill>
                <a:schemeClr val="tx1"/>
              </a:solidFill>
            </a:rPr>
            <a:t>6) умение </a:t>
          </a:r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определять назначение и функции различных социальных институтов</a:t>
          </a:r>
        </a:p>
        <a:p>
          <a:pPr algn="l"/>
          <a:r>
            <a:rPr lang="ru-RU" sz="1200" dirty="0">
              <a:solidFill>
                <a:schemeClr val="tx1"/>
              </a:solidFill>
            </a:rPr>
            <a:t>7) умение самостоятельно оценивать и </a:t>
          </a:r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принимать решения, определяющие стратегию поведения</a:t>
          </a:r>
          <a:r>
            <a:rPr lang="ru-RU" sz="1200" dirty="0">
              <a:solidFill>
                <a:schemeClr val="tx1"/>
              </a:solidFill>
            </a:rPr>
            <a:t>, с учётом гражданских и нравственных ценностей</a:t>
          </a:r>
        </a:p>
        <a:p>
          <a:pPr algn="l"/>
          <a:r>
            <a:rPr lang="ru-RU" sz="1200" dirty="0">
              <a:solidFill>
                <a:schemeClr val="tx1"/>
              </a:solidFill>
            </a:rPr>
            <a:t>9) </a:t>
          </a:r>
          <a:r>
            <a:rPr lang="ru-RU" sz="1200" dirty="0">
              <a:solidFill>
                <a:schemeClr val="accent2">
                  <a:lumMod val="75000"/>
                </a:schemeClr>
              </a:solidFill>
            </a:rPr>
            <a:t>владение навыками познавательной рефлексии как осознания совершаемых действий и мыслительных процессов</a:t>
          </a:r>
          <a:r>
            <a:rPr lang="ru-RU" sz="1200" dirty="0">
              <a:solidFill>
                <a:schemeClr val="tx1"/>
              </a:solidFill>
            </a:rPr>
            <a:t>,  границ своего знания и незнания</a:t>
          </a:r>
        </a:p>
        <a:p>
          <a:pPr algn="l"/>
          <a:endParaRPr lang="ru-RU" sz="1200" dirty="0"/>
        </a:p>
        <a:p>
          <a:pPr algn="ctr"/>
          <a:endParaRPr lang="ru-RU" sz="1200" dirty="0">
            <a:solidFill>
              <a:schemeClr val="bg1"/>
            </a:solidFill>
          </a:endParaRPr>
        </a:p>
        <a:p>
          <a:pPr algn="ctr"/>
          <a:endParaRPr lang="ru-RU" sz="1200" dirty="0">
            <a:solidFill>
              <a:schemeClr val="bg1"/>
            </a:solidFill>
          </a:endParaRPr>
        </a:p>
      </dgm:t>
    </dgm:pt>
    <dgm:pt modelId="{A4007449-65B9-4D94-8939-74BB71835354}" type="sibTrans" cxnId="{241BC653-F342-44AD-B77F-9E290EF11053}">
      <dgm:prSet/>
      <dgm:spPr/>
      <dgm:t>
        <a:bodyPr/>
        <a:lstStyle/>
        <a:p>
          <a:endParaRPr lang="ru-RU"/>
        </a:p>
      </dgm:t>
    </dgm:pt>
    <dgm:pt modelId="{CCFEE5B5-D8D2-4819-9B3B-684BA868840B}" type="parTrans" cxnId="{241BC653-F342-44AD-B77F-9E290EF11053}">
      <dgm:prSet/>
      <dgm:spPr/>
      <dgm:t>
        <a:bodyPr/>
        <a:lstStyle/>
        <a:p>
          <a:endParaRPr lang="ru-RU"/>
        </a:p>
      </dgm:t>
    </dgm:pt>
    <dgm:pt modelId="{0353B20D-4C2B-43F7-A110-9B9803AF174B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ru-RU" sz="1300" u="none" dirty="0">
              <a:solidFill>
                <a:schemeClr val="tx1"/>
              </a:solidFill>
            </a:rPr>
            <a:t>1)  умение </a:t>
          </a:r>
          <a:r>
            <a:rPr lang="ru-RU" sz="1300" u="none" dirty="0">
              <a:solidFill>
                <a:schemeClr val="accent2">
                  <a:lumMod val="75000"/>
                </a:schemeClr>
              </a:solidFill>
            </a:rPr>
            <a:t>самостоятельно развивать мотивы и интересы </a:t>
          </a:r>
          <a:r>
            <a:rPr lang="ru-RU" sz="1300" u="none" dirty="0">
              <a:solidFill>
                <a:schemeClr val="tx1"/>
              </a:solidFill>
            </a:rPr>
            <a:t>своей познавательной деятельности</a:t>
          </a:r>
        </a:p>
        <a:p>
          <a:pPr algn="l"/>
          <a:r>
            <a:rPr lang="ru-RU" sz="1300" u="none" dirty="0">
              <a:solidFill>
                <a:schemeClr val="tx1"/>
              </a:solidFill>
            </a:rPr>
            <a:t>2) умение </a:t>
          </a:r>
          <a:r>
            <a:rPr lang="ru-RU" sz="1300" u="none" dirty="0">
              <a:solidFill>
                <a:schemeClr val="accent2">
                  <a:lumMod val="75000"/>
                </a:schemeClr>
              </a:solidFill>
            </a:rPr>
            <a:t>самостоятельно планировать пути  достижения целей,  в том числе альтернативные</a:t>
          </a:r>
        </a:p>
        <a:p>
          <a:pPr algn="l"/>
          <a:r>
            <a:rPr lang="ru-RU" sz="1300" u="none" dirty="0">
              <a:solidFill>
                <a:schemeClr val="tx1"/>
              </a:solidFill>
            </a:rPr>
            <a:t>6) умение  определять понятия, создавать обобщения, устанавливать аналогии, классифицировать, </a:t>
          </a:r>
          <a:r>
            <a:rPr lang="ru-RU" sz="1300" u="none" dirty="0">
              <a:solidFill>
                <a:schemeClr val="accent2">
                  <a:lumMod val="75000"/>
                </a:schemeClr>
              </a:solidFill>
            </a:rPr>
            <a:t>устанавливать причинно-следственные связи </a:t>
          </a:r>
        </a:p>
        <a:p>
          <a:pPr algn="l"/>
          <a:r>
            <a:rPr lang="ru-RU" sz="1300" u="none" dirty="0">
              <a:solidFill>
                <a:schemeClr val="tx1"/>
              </a:solidFill>
            </a:rPr>
            <a:t>7) умение создавать, применять и </a:t>
          </a:r>
          <a:r>
            <a:rPr lang="ru-RU" sz="1300" u="none" dirty="0">
              <a:solidFill>
                <a:schemeClr val="accent2">
                  <a:lumMod val="75000"/>
                </a:schemeClr>
              </a:solidFill>
            </a:rPr>
            <a:t>преобразовывать знаки и символы, модели и схемы</a:t>
          </a:r>
        </a:p>
        <a:p>
          <a:pPr algn="l"/>
          <a:r>
            <a:rPr lang="ru-RU" sz="1300" u="none" dirty="0">
              <a:solidFill>
                <a:schemeClr val="tx1"/>
              </a:solidFill>
            </a:rPr>
            <a:t>10) </a:t>
          </a:r>
          <a:r>
            <a:rPr lang="ru-RU" sz="1300" u="none" dirty="0">
              <a:solidFill>
                <a:schemeClr val="accent2">
                  <a:lumMod val="75000"/>
                </a:schemeClr>
              </a:solidFill>
            </a:rPr>
            <a:t>умение осознанно использовать речевые средства </a:t>
          </a:r>
          <a:r>
            <a:rPr lang="ru-RU" sz="1300" u="none" dirty="0">
              <a:solidFill>
                <a:schemeClr val="tx1"/>
              </a:solidFill>
            </a:rPr>
            <a:t>в соответствии с задачей коммуникации   </a:t>
          </a:r>
          <a:endParaRPr lang="ru-RU" sz="1300" dirty="0">
            <a:solidFill>
              <a:schemeClr val="tx1"/>
            </a:solidFill>
          </a:endParaRPr>
        </a:p>
        <a:p>
          <a:pPr algn="l"/>
          <a:r>
            <a:rPr lang="ru-RU" sz="1300" u="none" dirty="0">
              <a:solidFill>
                <a:schemeClr val="tx1"/>
              </a:solidFill>
            </a:rPr>
            <a:t>11) формирование и развитие </a:t>
          </a:r>
          <a:r>
            <a:rPr lang="ru-RU" sz="1300" u="none" dirty="0">
              <a:solidFill>
                <a:schemeClr val="accent2">
                  <a:lumMod val="75000"/>
                </a:schemeClr>
              </a:solidFill>
            </a:rPr>
            <a:t>компетентности в области использования ИКТ</a:t>
          </a:r>
        </a:p>
        <a:p>
          <a:pPr algn="ctr"/>
          <a:r>
            <a:rPr lang="ru-RU" sz="1400" u="none" dirty="0">
              <a:solidFill>
                <a:schemeClr val="tx1"/>
              </a:solidFill>
            </a:rPr>
            <a:t> </a:t>
          </a:r>
        </a:p>
      </dgm:t>
    </dgm:pt>
    <dgm:pt modelId="{88F7BE42-3444-4D43-97BA-0CBB726FE61D}" type="sibTrans" cxnId="{DE4966C1-2299-4D3D-A1D4-BDD6404649AF}">
      <dgm:prSet/>
      <dgm:spPr/>
      <dgm:t>
        <a:bodyPr/>
        <a:lstStyle/>
        <a:p>
          <a:endParaRPr lang="ru-RU"/>
        </a:p>
      </dgm:t>
    </dgm:pt>
    <dgm:pt modelId="{ACA69302-FD03-4DA5-8621-934D01F171AF}" type="parTrans" cxnId="{DE4966C1-2299-4D3D-A1D4-BDD6404649AF}">
      <dgm:prSet/>
      <dgm:spPr/>
      <dgm:t>
        <a:bodyPr/>
        <a:lstStyle/>
        <a:p>
          <a:endParaRPr lang="ru-RU"/>
        </a:p>
      </dgm:t>
    </dgm:pt>
    <dgm:pt modelId="{6107E3C8-C7E1-415F-AFDC-80FDDECCDFFD}">
      <dgm:prSet phldrT="[Текст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ru-RU" sz="1400" dirty="0">
              <a:solidFill>
                <a:schemeClr val="tx1"/>
              </a:solidFill>
            </a:rPr>
            <a:t>- освоение начальных форм </a:t>
          </a:r>
          <a:r>
            <a:rPr lang="ru-RU" sz="1400" dirty="0">
              <a:solidFill>
                <a:schemeClr val="accent2">
                  <a:lumMod val="75000"/>
                </a:schemeClr>
              </a:solidFill>
            </a:rPr>
            <a:t>познавательной и личностной рефлексии</a:t>
          </a:r>
        </a:p>
        <a:p>
          <a:pPr algn="l"/>
          <a:r>
            <a:rPr lang="ru-RU" sz="1400" dirty="0">
              <a:solidFill>
                <a:schemeClr val="tx1"/>
              </a:solidFill>
            </a:rPr>
            <a:t>-  </a:t>
          </a:r>
          <a:r>
            <a:rPr lang="ru-RU" sz="1400" dirty="0">
              <a:solidFill>
                <a:schemeClr val="accent2">
                  <a:lumMod val="75000"/>
                </a:schemeClr>
              </a:solidFill>
            </a:rPr>
            <a:t>использование знаково-символических средств </a:t>
          </a:r>
          <a:r>
            <a:rPr lang="ru-RU" sz="1400" dirty="0">
              <a:solidFill>
                <a:schemeClr val="tx1"/>
              </a:solidFill>
            </a:rPr>
            <a:t>представления информации для создания моделей изучаемых объектов и процессов</a:t>
          </a:r>
        </a:p>
        <a:p>
          <a:pPr algn="l"/>
          <a:r>
            <a:rPr lang="ru-RU" sz="1400" dirty="0">
              <a:solidFill>
                <a:schemeClr val="tx1"/>
              </a:solidFill>
            </a:rPr>
            <a:t>- </a:t>
          </a:r>
          <a:r>
            <a:rPr lang="ru-RU" sz="1400" dirty="0">
              <a:solidFill>
                <a:schemeClr val="accent2">
                  <a:lumMod val="75000"/>
                </a:schemeClr>
              </a:solidFill>
            </a:rPr>
            <a:t>активное использование речевых средств и средств ИКТ </a:t>
          </a:r>
        </a:p>
        <a:p>
          <a:pPr algn="l"/>
          <a:r>
            <a:rPr lang="ru-RU" sz="1400" dirty="0">
              <a:solidFill>
                <a:schemeClr val="tx1"/>
              </a:solidFill>
            </a:rPr>
            <a:t>- овладение навыками </a:t>
          </a:r>
          <a:r>
            <a:rPr lang="ru-RU" sz="1400" dirty="0">
              <a:solidFill>
                <a:schemeClr val="accent2">
                  <a:lumMod val="75000"/>
                </a:schemeClr>
              </a:solidFill>
            </a:rPr>
            <a:t>смыслового чтения текстов </a:t>
          </a:r>
        </a:p>
        <a:p>
          <a:pPr algn="l"/>
          <a:r>
            <a:rPr lang="ru-RU" sz="1400" dirty="0">
              <a:solidFill>
                <a:schemeClr val="tx1"/>
              </a:solidFill>
            </a:rPr>
            <a:t>- овладение </a:t>
          </a:r>
          <a:r>
            <a:rPr lang="ru-RU" sz="1400" dirty="0">
              <a:solidFill>
                <a:schemeClr val="accent2">
                  <a:lumMod val="75000"/>
                </a:schemeClr>
              </a:solidFill>
            </a:rPr>
            <a:t>логическими действиями </a:t>
          </a:r>
        </a:p>
        <a:p>
          <a:pPr algn="l"/>
          <a:r>
            <a:rPr lang="ru-RU" sz="1400" dirty="0">
              <a:solidFill>
                <a:schemeClr val="tx1"/>
              </a:solidFill>
            </a:rPr>
            <a:t>- готовность конструктивно </a:t>
          </a:r>
          <a:r>
            <a:rPr lang="ru-RU" sz="1400" dirty="0">
              <a:solidFill>
                <a:schemeClr val="accent2">
                  <a:lumMod val="75000"/>
                </a:schemeClr>
              </a:solidFill>
            </a:rPr>
            <a:t>разрешать конфликты посредством учета интересов </a:t>
          </a:r>
          <a:r>
            <a:rPr lang="ru-RU" sz="1400" dirty="0">
              <a:solidFill>
                <a:schemeClr val="tx1"/>
              </a:solidFill>
            </a:rPr>
            <a:t>сторон и сотрудничества</a:t>
          </a:r>
        </a:p>
      </dgm:t>
    </dgm:pt>
    <dgm:pt modelId="{4D05ED60-38EE-43B3-879D-E039C7A3AAA7}" type="sibTrans" cxnId="{67BE8EFA-4AAB-4C9E-A770-ACA2FE794B6A}">
      <dgm:prSet/>
      <dgm:spPr/>
      <dgm:t>
        <a:bodyPr/>
        <a:lstStyle/>
        <a:p>
          <a:endParaRPr lang="ru-RU"/>
        </a:p>
      </dgm:t>
    </dgm:pt>
    <dgm:pt modelId="{DA8E3E6D-8580-4577-A771-86F1287A9352}" type="parTrans" cxnId="{67BE8EFA-4AAB-4C9E-A770-ACA2FE794B6A}">
      <dgm:prSet/>
      <dgm:spPr/>
      <dgm:t>
        <a:bodyPr/>
        <a:lstStyle/>
        <a:p>
          <a:endParaRPr lang="ru-RU"/>
        </a:p>
      </dgm:t>
    </dgm:pt>
    <dgm:pt modelId="{2A6A6A37-2D0C-463E-AEE4-0451A4851F54}" type="pres">
      <dgm:prSet presAssocID="{3B758387-FC04-406E-95A4-2939A8001FE7}" presName="Name0" presStyleCnt="0">
        <dgm:presLayoutVars>
          <dgm:dir/>
          <dgm:resizeHandles val="exact"/>
        </dgm:presLayoutVars>
      </dgm:prSet>
      <dgm:spPr/>
    </dgm:pt>
    <dgm:pt modelId="{3A36181E-9547-4C29-A2F0-148B6984343B}" type="pres">
      <dgm:prSet presAssocID="{3B758387-FC04-406E-95A4-2939A8001FE7}" presName="fgShape" presStyleLbl="fgShp" presStyleIdx="0" presStyleCnt="1" custScaleY="18700" custLinFactNeighborX="144" custLinFactNeighborY="73983"/>
      <dgm:spPr/>
    </dgm:pt>
    <dgm:pt modelId="{7DE44A75-27FC-4AFA-8102-E19AFD9224A8}" type="pres">
      <dgm:prSet presAssocID="{3B758387-FC04-406E-95A4-2939A8001FE7}" presName="linComp" presStyleCnt="0"/>
      <dgm:spPr/>
    </dgm:pt>
    <dgm:pt modelId="{E7F4AE94-520F-4A6C-BEF5-55C0510082AF}" type="pres">
      <dgm:prSet presAssocID="{6107E3C8-C7E1-415F-AFDC-80FDDECCDFFD}" presName="compNode" presStyleCnt="0"/>
      <dgm:spPr/>
    </dgm:pt>
    <dgm:pt modelId="{1511CF29-7AF7-4C86-A577-9DE686917204}" type="pres">
      <dgm:prSet presAssocID="{6107E3C8-C7E1-415F-AFDC-80FDDECCDFFD}" presName="bkgdShape" presStyleLbl="node1" presStyleIdx="0" presStyleCnt="3" custLinFactNeighborX="-64" custLinFactNeighborY="-1220"/>
      <dgm:spPr/>
    </dgm:pt>
    <dgm:pt modelId="{042688F9-9C77-4A56-BD41-1893B61A5C9B}" type="pres">
      <dgm:prSet presAssocID="{6107E3C8-C7E1-415F-AFDC-80FDDECCDFFD}" presName="nodeTx" presStyleLbl="node1" presStyleIdx="0" presStyleCnt="3">
        <dgm:presLayoutVars>
          <dgm:bulletEnabled val="1"/>
        </dgm:presLayoutVars>
      </dgm:prSet>
      <dgm:spPr/>
    </dgm:pt>
    <dgm:pt modelId="{5C66AD2F-9B12-4C7C-9142-A769384AACD7}" type="pres">
      <dgm:prSet presAssocID="{6107E3C8-C7E1-415F-AFDC-80FDDECCDFFD}" presName="invisiNode" presStyleLbl="node1" presStyleIdx="0" presStyleCnt="3"/>
      <dgm:spPr/>
    </dgm:pt>
    <dgm:pt modelId="{FFCA9778-E4E5-45A7-84B5-9FCD3E9F926F}" type="pres">
      <dgm:prSet presAssocID="{6107E3C8-C7E1-415F-AFDC-80FDDECCDFFD}" presName="imagNode" presStyleLbl="fgImgPlace1" presStyleIdx="0" presStyleCnt="3" custScaleX="52821" custScaleY="47074" custLinFactNeighborX="1550" custLinFactNeighborY="-3715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B4C3820A-9E05-4430-AB16-6DCE582762A1}" type="pres">
      <dgm:prSet presAssocID="{4D05ED60-38EE-43B3-879D-E039C7A3AAA7}" presName="sibTrans" presStyleLbl="sibTrans2D1" presStyleIdx="0" presStyleCnt="0"/>
      <dgm:spPr/>
    </dgm:pt>
    <dgm:pt modelId="{1D8A27A5-89CF-4A1E-B3A1-40F4A9B83E5C}" type="pres">
      <dgm:prSet presAssocID="{0353B20D-4C2B-43F7-A110-9B9803AF174B}" presName="compNode" presStyleCnt="0"/>
      <dgm:spPr/>
    </dgm:pt>
    <dgm:pt modelId="{12E3EF7A-AB56-4463-8DC3-B409588BEFEE}" type="pres">
      <dgm:prSet presAssocID="{0353B20D-4C2B-43F7-A110-9B9803AF174B}" presName="bkgdShape" presStyleLbl="node1" presStyleIdx="1" presStyleCnt="3"/>
      <dgm:spPr/>
    </dgm:pt>
    <dgm:pt modelId="{001FC7B0-C5BB-4749-971C-058F323E579B}" type="pres">
      <dgm:prSet presAssocID="{0353B20D-4C2B-43F7-A110-9B9803AF174B}" presName="nodeTx" presStyleLbl="node1" presStyleIdx="1" presStyleCnt="3">
        <dgm:presLayoutVars>
          <dgm:bulletEnabled val="1"/>
        </dgm:presLayoutVars>
      </dgm:prSet>
      <dgm:spPr/>
    </dgm:pt>
    <dgm:pt modelId="{8D359AB2-F011-42A6-BD63-E39324BD1FB8}" type="pres">
      <dgm:prSet presAssocID="{0353B20D-4C2B-43F7-A110-9B9803AF174B}" presName="invisiNode" presStyleLbl="node1" presStyleIdx="1" presStyleCnt="3"/>
      <dgm:spPr/>
    </dgm:pt>
    <dgm:pt modelId="{90633B87-FF55-4B06-8BB0-D0E783C0D935}" type="pres">
      <dgm:prSet presAssocID="{0353B20D-4C2B-43F7-A110-9B9803AF174B}" presName="imagNode" presStyleLbl="fgImgPlace1" presStyleIdx="1" presStyleCnt="3" custScaleX="54933" custScaleY="48144" custLinFactNeighborX="0" custLinFactNeighborY="-3715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3DC59CF-BA8A-47EB-BDA8-6A7B9CB9EBAE}" type="pres">
      <dgm:prSet presAssocID="{88F7BE42-3444-4D43-97BA-0CBB726FE61D}" presName="sibTrans" presStyleLbl="sibTrans2D1" presStyleIdx="0" presStyleCnt="0"/>
      <dgm:spPr/>
    </dgm:pt>
    <dgm:pt modelId="{36730D76-2680-41C8-B30E-402BCF3432FE}" type="pres">
      <dgm:prSet presAssocID="{7EF8C140-809C-4353-9B0D-0099ADC3118B}" presName="compNode" presStyleCnt="0"/>
      <dgm:spPr/>
    </dgm:pt>
    <dgm:pt modelId="{6034F2A2-57E4-49E4-995D-50F64A6F5DE4}" type="pres">
      <dgm:prSet presAssocID="{7EF8C140-809C-4353-9B0D-0099ADC3118B}" presName="bkgdShape" presStyleLbl="node1" presStyleIdx="2" presStyleCnt="3" custLinFactNeighborX="6371"/>
      <dgm:spPr/>
    </dgm:pt>
    <dgm:pt modelId="{1805D1B3-60EC-427C-85AE-19B2B06219A0}" type="pres">
      <dgm:prSet presAssocID="{7EF8C140-809C-4353-9B0D-0099ADC3118B}" presName="nodeTx" presStyleLbl="node1" presStyleIdx="2" presStyleCnt="3">
        <dgm:presLayoutVars>
          <dgm:bulletEnabled val="1"/>
        </dgm:presLayoutVars>
      </dgm:prSet>
      <dgm:spPr/>
    </dgm:pt>
    <dgm:pt modelId="{C9914DE9-3BDB-4B2B-B579-3C10D50CCA98}" type="pres">
      <dgm:prSet presAssocID="{7EF8C140-809C-4353-9B0D-0099ADC3118B}" presName="invisiNode" presStyleLbl="node1" presStyleIdx="2" presStyleCnt="3"/>
      <dgm:spPr/>
    </dgm:pt>
    <dgm:pt modelId="{E072AF11-14FE-4BAC-8A5E-35C9CCF51A66}" type="pres">
      <dgm:prSet presAssocID="{7EF8C140-809C-4353-9B0D-0099ADC3118B}" presName="imagNode" presStyleLbl="fgImgPlace1" presStyleIdx="2" presStyleCnt="3" custScaleX="52821" custScaleY="47074" custLinFactNeighborY="-40819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183E9C43-A9DF-40B7-BBC5-A90FCB331CA1}" type="presOf" srcId="{4D05ED60-38EE-43B3-879D-E039C7A3AAA7}" destId="{B4C3820A-9E05-4430-AB16-6DCE582762A1}" srcOrd="0" destOrd="0" presId="urn:microsoft.com/office/officeart/2005/8/layout/hList7#2"/>
    <dgm:cxn modelId="{FB90F044-101C-4883-8032-7D35835FDE53}" type="presOf" srcId="{7EF8C140-809C-4353-9B0D-0099ADC3118B}" destId="{1805D1B3-60EC-427C-85AE-19B2B06219A0}" srcOrd="1" destOrd="0" presId="urn:microsoft.com/office/officeart/2005/8/layout/hList7#2"/>
    <dgm:cxn modelId="{39314650-FBB2-4E9E-974C-5CFCC69D64FC}" type="presOf" srcId="{6107E3C8-C7E1-415F-AFDC-80FDDECCDFFD}" destId="{1511CF29-7AF7-4C86-A577-9DE686917204}" srcOrd="0" destOrd="0" presId="urn:microsoft.com/office/officeart/2005/8/layout/hList7#2"/>
    <dgm:cxn modelId="{241BC653-F342-44AD-B77F-9E290EF11053}" srcId="{3B758387-FC04-406E-95A4-2939A8001FE7}" destId="{7EF8C140-809C-4353-9B0D-0099ADC3118B}" srcOrd="2" destOrd="0" parTransId="{CCFEE5B5-D8D2-4819-9B3B-684BA868840B}" sibTransId="{A4007449-65B9-4D94-8939-74BB71835354}"/>
    <dgm:cxn modelId="{84DA4A79-283A-4AFA-A36D-DAB6389B0C3D}" type="presOf" srcId="{7EF8C140-809C-4353-9B0D-0099ADC3118B}" destId="{6034F2A2-57E4-49E4-995D-50F64A6F5DE4}" srcOrd="0" destOrd="0" presId="urn:microsoft.com/office/officeart/2005/8/layout/hList7#2"/>
    <dgm:cxn modelId="{38D057A2-7DAE-4AA5-AE9E-564512D9268F}" type="presOf" srcId="{0353B20D-4C2B-43F7-A110-9B9803AF174B}" destId="{001FC7B0-C5BB-4749-971C-058F323E579B}" srcOrd="1" destOrd="0" presId="urn:microsoft.com/office/officeart/2005/8/layout/hList7#2"/>
    <dgm:cxn modelId="{689346A3-44BF-4867-9299-EE7A7ECF9ECC}" type="presOf" srcId="{6107E3C8-C7E1-415F-AFDC-80FDDECCDFFD}" destId="{042688F9-9C77-4A56-BD41-1893B61A5C9B}" srcOrd="1" destOrd="0" presId="urn:microsoft.com/office/officeart/2005/8/layout/hList7#2"/>
    <dgm:cxn modelId="{C713D3BE-2F40-4354-A100-DE7E9C0D1F03}" type="presOf" srcId="{3B758387-FC04-406E-95A4-2939A8001FE7}" destId="{2A6A6A37-2D0C-463E-AEE4-0451A4851F54}" srcOrd="0" destOrd="0" presId="urn:microsoft.com/office/officeart/2005/8/layout/hList7#2"/>
    <dgm:cxn modelId="{DE4966C1-2299-4D3D-A1D4-BDD6404649AF}" srcId="{3B758387-FC04-406E-95A4-2939A8001FE7}" destId="{0353B20D-4C2B-43F7-A110-9B9803AF174B}" srcOrd="1" destOrd="0" parTransId="{ACA69302-FD03-4DA5-8621-934D01F171AF}" sibTransId="{88F7BE42-3444-4D43-97BA-0CBB726FE61D}"/>
    <dgm:cxn modelId="{D194E3EC-F52C-4B5C-854B-DD29F5B9A352}" type="presOf" srcId="{0353B20D-4C2B-43F7-A110-9B9803AF174B}" destId="{12E3EF7A-AB56-4463-8DC3-B409588BEFEE}" srcOrd="0" destOrd="0" presId="urn:microsoft.com/office/officeart/2005/8/layout/hList7#2"/>
    <dgm:cxn modelId="{92E834F6-215C-4CA7-A43E-DCFDBC3621B7}" type="presOf" srcId="{88F7BE42-3444-4D43-97BA-0CBB726FE61D}" destId="{A3DC59CF-BA8A-47EB-BDA8-6A7B9CB9EBAE}" srcOrd="0" destOrd="0" presId="urn:microsoft.com/office/officeart/2005/8/layout/hList7#2"/>
    <dgm:cxn modelId="{67BE8EFA-4AAB-4C9E-A770-ACA2FE794B6A}" srcId="{3B758387-FC04-406E-95A4-2939A8001FE7}" destId="{6107E3C8-C7E1-415F-AFDC-80FDDECCDFFD}" srcOrd="0" destOrd="0" parTransId="{DA8E3E6D-8580-4577-A771-86F1287A9352}" sibTransId="{4D05ED60-38EE-43B3-879D-E039C7A3AAA7}"/>
    <dgm:cxn modelId="{846B2723-7DF0-4ADE-A6E5-6C43D0F3BBA3}" type="presParOf" srcId="{2A6A6A37-2D0C-463E-AEE4-0451A4851F54}" destId="{3A36181E-9547-4C29-A2F0-148B6984343B}" srcOrd="0" destOrd="0" presId="urn:microsoft.com/office/officeart/2005/8/layout/hList7#2"/>
    <dgm:cxn modelId="{7951FB96-3C73-4EE8-91F0-353F3EDBAC18}" type="presParOf" srcId="{2A6A6A37-2D0C-463E-AEE4-0451A4851F54}" destId="{7DE44A75-27FC-4AFA-8102-E19AFD9224A8}" srcOrd="1" destOrd="0" presId="urn:microsoft.com/office/officeart/2005/8/layout/hList7#2"/>
    <dgm:cxn modelId="{B1ABF386-5026-49F4-88B8-82337C26873C}" type="presParOf" srcId="{7DE44A75-27FC-4AFA-8102-E19AFD9224A8}" destId="{E7F4AE94-520F-4A6C-BEF5-55C0510082AF}" srcOrd="0" destOrd="0" presId="urn:microsoft.com/office/officeart/2005/8/layout/hList7#2"/>
    <dgm:cxn modelId="{36D3E68B-6F98-4048-8661-0B636459EA2F}" type="presParOf" srcId="{E7F4AE94-520F-4A6C-BEF5-55C0510082AF}" destId="{1511CF29-7AF7-4C86-A577-9DE686917204}" srcOrd="0" destOrd="0" presId="urn:microsoft.com/office/officeart/2005/8/layout/hList7#2"/>
    <dgm:cxn modelId="{38A7D626-9D3D-4EC6-881C-0754028130AB}" type="presParOf" srcId="{E7F4AE94-520F-4A6C-BEF5-55C0510082AF}" destId="{042688F9-9C77-4A56-BD41-1893B61A5C9B}" srcOrd="1" destOrd="0" presId="urn:microsoft.com/office/officeart/2005/8/layout/hList7#2"/>
    <dgm:cxn modelId="{42AFD268-B1D7-42B2-840F-D215841D6237}" type="presParOf" srcId="{E7F4AE94-520F-4A6C-BEF5-55C0510082AF}" destId="{5C66AD2F-9B12-4C7C-9142-A769384AACD7}" srcOrd="2" destOrd="0" presId="urn:microsoft.com/office/officeart/2005/8/layout/hList7#2"/>
    <dgm:cxn modelId="{F90C2A81-EEC6-4E2B-8C16-BBDBA91D6512}" type="presParOf" srcId="{E7F4AE94-520F-4A6C-BEF5-55C0510082AF}" destId="{FFCA9778-E4E5-45A7-84B5-9FCD3E9F926F}" srcOrd="3" destOrd="0" presId="urn:microsoft.com/office/officeart/2005/8/layout/hList7#2"/>
    <dgm:cxn modelId="{F2DED84A-3F6D-4186-9541-143765C1035C}" type="presParOf" srcId="{7DE44A75-27FC-4AFA-8102-E19AFD9224A8}" destId="{B4C3820A-9E05-4430-AB16-6DCE582762A1}" srcOrd="1" destOrd="0" presId="urn:microsoft.com/office/officeart/2005/8/layout/hList7#2"/>
    <dgm:cxn modelId="{BE138A72-C150-4D0D-BE50-24CC16BD86AD}" type="presParOf" srcId="{7DE44A75-27FC-4AFA-8102-E19AFD9224A8}" destId="{1D8A27A5-89CF-4A1E-B3A1-40F4A9B83E5C}" srcOrd="2" destOrd="0" presId="urn:microsoft.com/office/officeart/2005/8/layout/hList7#2"/>
    <dgm:cxn modelId="{0EF1A0F7-DF07-41CF-858A-2B107367A90F}" type="presParOf" srcId="{1D8A27A5-89CF-4A1E-B3A1-40F4A9B83E5C}" destId="{12E3EF7A-AB56-4463-8DC3-B409588BEFEE}" srcOrd="0" destOrd="0" presId="urn:microsoft.com/office/officeart/2005/8/layout/hList7#2"/>
    <dgm:cxn modelId="{45880069-F800-4136-8571-4DC8F52083A5}" type="presParOf" srcId="{1D8A27A5-89CF-4A1E-B3A1-40F4A9B83E5C}" destId="{001FC7B0-C5BB-4749-971C-058F323E579B}" srcOrd="1" destOrd="0" presId="urn:microsoft.com/office/officeart/2005/8/layout/hList7#2"/>
    <dgm:cxn modelId="{CA6379A4-1B99-4933-B549-AB139530609C}" type="presParOf" srcId="{1D8A27A5-89CF-4A1E-B3A1-40F4A9B83E5C}" destId="{8D359AB2-F011-42A6-BD63-E39324BD1FB8}" srcOrd="2" destOrd="0" presId="urn:microsoft.com/office/officeart/2005/8/layout/hList7#2"/>
    <dgm:cxn modelId="{04346A95-A80D-43C6-82F9-179F94A8B380}" type="presParOf" srcId="{1D8A27A5-89CF-4A1E-B3A1-40F4A9B83E5C}" destId="{90633B87-FF55-4B06-8BB0-D0E783C0D935}" srcOrd="3" destOrd="0" presId="urn:microsoft.com/office/officeart/2005/8/layout/hList7#2"/>
    <dgm:cxn modelId="{67EF4598-A798-435B-AAC9-416486F0975E}" type="presParOf" srcId="{7DE44A75-27FC-4AFA-8102-E19AFD9224A8}" destId="{A3DC59CF-BA8A-47EB-BDA8-6A7B9CB9EBAE}" srcOrd="3" destOrd="0" presId="urn:microsoft.com/office/officeart/2005/8/layout/hList7#2"/>
    <dgm:cxn modelId="{769B2BBE-ACE5-4CDE-B7C6-BDABDFDBD228}" type="presParOf" srcId="{7DE44A75-27FC-4AFA-8102-E19AFD9224A8}" destId="{36730D76-2680-41C8-B30E-402BCF3432FE}" srcOrd="4" destOrd="0" presId="urn:microsoft.com/office/officeart/2005/8/layout/hList7#2"/>
    <dgm:cxn modelId="{FB55D6D0-0AAF-49C9-9E5E-23C89CE53920}" type="presParOf" srcId="{36730D76-2680-41C8-B30E-402BCF3432FE}" destId="{6034F2A2-57E4-49E4-995D-50F64A6F5DE4}" srcOrd="0" destOrd="0" presId="urn:microsoft.com/office/officeart/2005/8/layout/hList7#2"/>
    <dgm:cxn modelId="{63A679B9-98D7-42F8-AA56-BF6954C413F1}" type="presParOf" srcId="{36730D76-2680-41C8-B30E-402BCF3432FE}" destId="{1805D1B3-60EC-427C-85AE-19B2B06219A0}" srcOrd="1" destOrd="0" presId="urn:microsoft.com/office/officeart/2005/8/layout/hList7#2"/>
    <dgm:cxn modelId="{BC2CB94A-207C-4DFF-B730-33819B179D3D}" type="presParOf" srcId="{36730D76-2680-41C8-B30E-402BCF3432FE}" destId="{C9914DE9-3BDB-4B2B-B579-3C10D50CCA98}" srcOrd="2" destOrd="0" presId="urn:microsoft.com/office/officeart/2005/8/layout/hList7#2"/>
    <dgm:cxn modelId="{4217D33E-3E54-4931-88E1-27FE975BF7CC}" type="presParOf" srcId="{36730D76-2680-41C8-B30E-402BCF3432FE}" destId="{E072AF11-14FE-4BAC-8A5E-35C9CCF51A66}" srcOrd="3" destOrd="0" presId="urn:microsoft.com/office/officeart/2005/8/layout/hList7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FEEFE36-3F28-4447-80BB-A4BED664132A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</dgm:pt>
    <dgm:pt modelId="{3F8657B8-1040-42EF-B2B8-7F2E3FA312E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rPr>
            <a:t>Формы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rPr>
            <a:t>деятельности</a:t>
          </a:r>
        </a:p>
      </dgm:t>
    </dgm:pt>
    <dgm:pt modelId="{812990DA-8F21-4E2B-9BA6-1C983958BFFE}" type="parTrans" cxnId="{6D6E24C2-996E-4723-B491-2D0DED922644}">
      <dgm:prSet/>
      <dgm:spPr/>
      <dgm:t>
        <a:bodyPr/>
        <a:lstStyle/>
        <a:p>
          <a:endParaRPr lang="ru-RU"/>
        </a:p>
      </dgm:t>
    </dgm:pt>
    <dgm:pt modelId="{039906E3-30DF-4DF3-872F-28E76083204D}" type="sibTrans" cxnId="{6D6E24C2-996E-4723-B491-2D0DED922644}">
      <dgm:prSet/>
      <dgm:spPr/>
      <dgm:t>
        <a:bodyPr/>
        <a:lstStyle/>
        <a:p>
          <a:endParaRPr lang="ru-RU"/>
        </a:p>
      </dgm:t>
    </dgm:pt>
    <dgm:pt modelId="{89A4458E-6681-4A6B-88B4-66B5116C0728}">
      <dgm:prSet/>
      <dgm:spPr/>
      <dgm:t>
        <a:bodyPr/>
        <a:lstStyle/>
        <a:p>
          <a:endParaRPr lang="ru-RU"/>
        </a:p>
      </dgm:t>
    </dgm:pt>
    <dgm:pt modelId="{F487F2D5-C752-4DBB-BCE3-0D9E95D37FB3}" type="parTrans" cxnId="{6260149A-849F-457C-AC03-DB3D6EB7C9CF}">
      <dgm:prSet/>
      <dgm:spPr/>
      <dgm:t>
        <a:bodyPr/>
        <a:lstStyle/>
        <a:p>
          <a:endParaRPr lang="ru-RU"/>
        </a:p>
      </dgm:t>
    </dgm:pt>
    <dgm:pt modelId="{A93B5D79-0007-4683-A4CA-35142D0F0635}" type="sibTrans" cxnId="{6260149A-849F-457C-AC03-DB3D6EB7C9CF}">
      <dgm:prSet/>
      <dgm:spPr/>
      <dgm:t>
        <a:bodyPr/>
        <a:lstStyle/>
        <a:p>
          <a:endParaRPr lang="ru-RU"/>
        </a:p>
      </dgm:t>
    </dgm:pt>
    <dgm:pt modelId="{89464073-A41C-4806-9870-D4ED3B88C0DD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научные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исследования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1000" b="1" i="0" u="none" strike="noStrike" cap="none" normalizeH="0" baseline="0" dirty="0">
            <a:ln>
              <a:noFill/>
            </a:ln>
            <a:solidFill>
              <a:schemeClr val="bg1"/>
            </a:solidFill>
            <a:effectLst/>
          </a:endParaRPr>
        </a:p>
      </dgm:t>
    </dgm:pt>
    <dgm:pt modelId="{06967E34-EB25-49F2-8853-77B54C4A84CE}" type="parTrans" cxnId="{B63A61A3-F8A3-4E6B-858A-154CB10DE1D6}">
      <dgm:prSet/>
      <dgm:spPr/>
      <dgm:t>
        <a:bodyPr/>
        <a:lstStyle/>
        <a:p>
          <a:endParaRPr lang="ru-RU"/>
        </a:p>
      </dgm:t>
    </dgm:pt>
    <dgm:pt modelId="{FB64406C-202C-4667-AC79-9A97501D3A0F}" type="sibTrans" cxnId="{B63A61A3-F8A3-4E6B-858A-154CB10DE1D6}">
      <dgm:prSet/>
      <dgm:spPr/>
      <dgm:t>
        <a:bodyPr/>
        <a:lstStyle/>
        <a:p>
          <a:endParaRPr lang="ru-RU"/>
        </a:p>
      </dgm:t>
    </dgm:pt>
    <dgm:pt modelId="{F51B21C9-5BE7-448B-B66C-79CB4C3F3932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9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социальные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9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практики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900" b="1" i="0" u="none" strike="noStrike" cap="none" normalizeH="0" baseline="0" dirty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3B65703B-0407-4BA7-B01C-20ED725CACDF}" type="parTrans" cxnId="{88CD34E0-A942-45AE-B58B-2C486BEEAA00}">
      <dgm:prSet/>
      <dgm:spPr/>
      <dgm:t>
        <a:bodyPr/>
        <a:lstStyle/>
        <a:p>
          <a:endParaRPr lang="ru-RU"/>
        </a:p>
      </dgm:t>
    </dgm:pt>
    <dgm:pt modelId="{187EF801-CB78-4BA6-BB10-C82A214C6DC6}" type="sibTrans" cxnId="{88CD34E0-A942-45AE-B58B-2C486BEEAA00}">
      <dgm:prSet/>
      <dgm:spPr/>
      <dgm:t>
        <a:bodyPr/>
        <a:lstStyle/>
        <a:p>
          <a:endParaRPr lang="ru-RU"/>
        </a:p>
      </dgm:t>
    </dgm:pt>
    <dgm:pt modelId="{02C1A4B7-0913-493F-8886-680D8B8BBA8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конференции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800" b="1" i="0" u="none" strike="noStrike" cap="none" normalizeH="0" baseline="0" dirty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1EB9B2C2-3DDE-4B38-A0E8-8C9C0A1CFDBD}" type="parTrans" cxnId="{BA64F1B7-3E22-4074-BFAD-2890010D2D58}">
      <dgm:prSet/>
      <dgm:spPr/>
      <dgm:t>
        <a:bodyPr/>
        <a:lstStyle/>
        <a:p>
          <a:endParaRPr lang="ru-RU"/>
        </a:p>
      </dgm:t>
    </dgm:pt>
    <dgm:pt modelId="{F081E783-DA9C-4ABE-B190-BD1365AE539D}" type="sibTrans" cxnId="{BA64F1B7-3E22-4074-BFAD-2890010D2D58}">
      <dgm:prSet/>
      <dgm:spPr/>
      <dgm:t>
        <a:bodyPr/>
        <a:lstStyle/>
        <a:p>
          <a:endParaRPr lang="ru-RU"/>
        </a:p>
      </dgm:t>
    </dgm:pt>
    <dgm:pt modelId="{EC732957-1702-4103-A0FB-9626A766AB0A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поисковые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объединения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1000" b="1" i="0" u="none" strike="noStrike" cap="none" normalizeH="0" baseline="0" dirty="0">
            <a:ln>
              <a:noFill/>
            </a:ln>
            <a:solidFill>
              <a:schemeClr val="bg1"/>
            </a:solidFill>
            <a:effectLst/>
          </a:endParaRPr>
        </a:p>
      </dgm:t>
    </dgm:pt>
    <dgm:pt modelId="{EA9A5398-280F-46FA-B599-8D352561DF40}" type="parTrans" cxnId="{A1E695C8-013F-4BC9-97C3-91BA43A2FC6B}">
      <dgm:prSet/>
      <dgm:spPr/>
      <dgm:t>
        <a:bodyPr/>
        <a:lstStyle/>
        <a:p>
          <a:endParaRPr lang="ru-RU"/>
        </a:p>
      </dgm:t>
    </dgm:pt>
    <dgm:pt modelId="{08191DAE-7FBB-49C4-9C0D-6D668BBAEC77}" type="sibTrans" cxnId="{A1E695C8-013F-4BC9-97C3-91BA43A2FC6B}">
      <dgm:prSet/>
      <dgm:spPr/>
      <dgm:t>
        <a:bodyPr/>
        <a:lstStyle/>
        <a:p>
          <a:endParaRPr lang="ru-RU"/>
        </a:p>
      </dgm:t>
    </dgm:pt>
    <dgm:pt modelId="{75C501FA-776B-4A1B-A97F-2D5F62385309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9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олимпиады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9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соревнования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800" b="1" i="0" u="none" strike="noStrike" cap="none" normalizeH="0" baseline="0" dirty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AF596E56-7F65-4677-B8BE-87AE0E86DD05}" type="parTrans" cxnId="{014B0ADA-7158-49AC-949F-28205BFB94FF}">
      <dgm:prSet/>
      <dgm:spPr/>
      <dgm:t>
        <a:bodyPr/>
        <a:lstStyle/>
        <a:p>
          <a:endParaRPr lang="ru-RU"/>
        </a:p>
      </dgm:t>
    </dgm:pt>
    <dgm:pt modelId="{96D8C123-70B4-4754-854B-D30C69781E91}" type="sibTrans" cxnId="{014B0ADA-7158-49AC-949F-28205BFB94FF}">
      <dgm:prSet/>
      <dgm:spPr/>
      <dgm:t>
        <a:bodyPr/>
        <a:lstStyle/>
        <a:p>
          <a:endParaRPr lang="ru-RU"/>
        </a:p>
      </dgm:t>
    </dgm:pt>
    <dgm:pt modelId="{CDCFB21E-F104-44FB-8A2F-076287A5DA8F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диспуты</a:t>
          </a:r>
        </a:p>
      </dgm:t>
    </dgm:pt>
    <dgm:pt modelId="{6940D920-4876-4AD7-BE05-13B9E5A4FC7B}" type="parTrans" cxnId="{76797860-199C-4E46-B3BA-87F74410B9A0}">
      <dgm:prSet/>
      <dgm:spPr/>
      <dgm:t>
        <a:bodyPr/>
        <a:lstStyle/>
        <a:p>
          <a:endParaRPr lang="ru-RU"/>
        </a:p>
      </dgm:t>
    </dgm:pt>
    <dgm:pt modelId="{5B4FA032-3C52-4526-A414-3603BF0B7AB2}" type="sibTrans" cxnId="{76797860-199C-4E46-B3BA-87F74410B9A0}">
      <dgm:prSet/>
      <dgm:spPr/>
      <dgm:t>
        <a:bodyPr/>
        <a:lstStyle/>
        <a:p>
          <a:endParaRPr lang="ru-RU"/>
        </a:p>
      </dgm:t>
    </dgm:pt>
    <dgm:pt modelId="{81121B62-12AE-4B9D-BB0F-9EF58EDFB88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круглые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столы</a:t>
          </a:r>
        </a:p>
      </dgm:t>
    </dgm:pt>
    <dgm:pt modelId="{B4F22DA7-BECF-4486-8D32-209C55619D01}" type="parTrans" cxnId="{954C749A-31EF-4195-96C5-2BF2F76E2B1D}">
      <dgm:prSet/>
      <dgm:spPr/>
      <dgm:t>
        <a:bodyPr/>
        <a:lstStyle/>
        <a:p>
          <a:endParaRPr lang="ru-RU"/>
        </a:p>
      </dgm:t>
    </dgm:pt>
    <dgm:pt modelId="{60AEBD6A-5911-4F13-B89A-AE350CFF4B4A}" type="sibTrans" cxnId="{954C749A-31EF-4195-96C5-2BF2F76E2B1D}">
      <dgm:prSet/>
      <dgm:spPr/>
      <dgm:t>
        <a:bodyPr/>
        <a:lstStyle/>
        <a:p>
          <a:endParaRPr lang="ru-RU"/>
        </a:p>
      </dgm:t>
    </dgm:pt>
    <dgm:pt modelId="{8B5B9B2C-8442-452A-833D-44D9211CAFFB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секции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800" b="1" i="0" u="none" strike="noStrike" cap="none" normalizeH="0" baseline="0" dirty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8BFB6327-4BB0-46A4-8CE9-6F72BB7F790D}" type="parTrans" cxnId="{9AE27388-D9A0-4E1A-A950-A934947D81C5}">
      <dgm:prSet/>
      <dgm:spPr/>
      <dgm:t>
        <a:bodyPr/>
        <a:lstStyle/>
        <a:p>
          <a:endParaRPr lang="ru-RU"/>
        </a:p>
      </dgm:t>
    </dgm:pt>
    <dgm:pt modelId="{FF2093EA-5C4F-495A-B937-D3B8D9AE0F0D}" type="sibTrans" cxnId="{9AE27388-D9A0-4E1A-A950-A934947D81C5}">
      <dgm:prSet/>
      <dgm:spPr/>
      <dgm:t>
        <a:bodyPr/>
        <a:lstStyle/>
        <a:p>
          <a:endParaRPr lang="ru-RU"/>
        </a:p>
      </dgm:t>
    </dgm:pt>
    <dgm:pt modelId="{C72155BD-1008-41C1-8DB5-4D706579BE2C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кружки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800" b="1" i="0" u="none" strike="noStrike" cap="none" normalizeH="0" baseline="0" dirty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44711005-91BA-45E4-8922-E5FE933D0396}" type="parTrans" cxnId="{EA444543-C3D2-4070-BC54-1C2F94DCD1A2}">
      <dgm:prSet/>
      <dgm:spPr/>
      <dgm:t>
        <a:bodyPr/>
        <a:lstStyle/>
        <a:p>
          <a:endParaRPr lang="ru-RU"/>
        </a:p>
      </dgm:t>
    </dgm:pt>
    <dgm:pt modelId="{6C2D3207-7ED1-44DB-8DF6-1EEAFE2349F7}" type="sibTrans" cxnId="{EA444543-C3D2-4070-BC54-1C2F94DCD1A2}">
      <dgm:prSet/>
      <dgm:spPr/>
      <dgm:t>
        <a:bodyPr/>
        <a:lstStyle/>
        <a:p>
          <a:endParaRPr lang="ru-RU"/>
        </a:p>
      </dgm:t>
    </dgm:pt>
    <dgm:pt modelId="{00CD3CEC-D5AA-4219-94B1-270A3CC5659B}" type="pres">
      <dgm:prSet presAssocID="{5FEEFE36-3F28-4447-80BB-A4BED664132A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A28753C-391D-4EBE-8A78-494AB19B2E89}" type="pres">
      <dgm:prSet presAssocID="{3F8657B8-1040-42EF-B2B8-7F2E3FA312EE}" presName="centerShape" presStyleLbl="node0" presStyleIdx="0" presStyleCnt="1"/>
      <dgm:spPr/>
    </dgm:pt>
    <dgm:pt modelId="{90ED3C2C-6D4F-4C50-80BD-AD03D1B59B4D}" type="pres">
      <dgm:prSet presAssocID="{F487F2D5-C752-4DBB-BCE3-0D9E95D37FB3}" presName="Name9" presStyleLbl="parChTrans1D2" presStyleIdx="0" presStyleCnt="10"/>
      <dgm:spPr/>
    </dgm:pt>
    <dgm:pt modelId="{307B1A66-CE8E-4380-928B-FEDD184D593C}" type="pres">
      <dgm:prSet presAssocID="{F487F2D5-C752-4DBB-BCE3-0D9E95D37FB3}" presName="connTx" presStyleLbl="parChTrans1D2" presStyleIdx="0" presStyleCnt="10"/>
      <dgm:spPr/>
    </dgm:pt>
    <dgm:pt modelId="{B4CCE002-0D5C-40FD-A10B-1D14741FB710}" type="pres">
      <dgm:prSet presAssocID="{89A4458E-6681-4A6B-88B4-66B5116C0728}" presName="node" presStyleLbl="node1" presStyleIdx="0" presStyleCnt="10">
        <dgm:presLayoutVars>
          <dgm:bulletEnabled val="1"/>
        </dgm:presLayoutVars>
      </dgm:prSet>
      <dgm:spPr/>
    </dgm:pt>
    <dgm:pt modelId="{A96310B7-5B64-4BA2-9C5D-486A6387BB28}" type="pres">
      <dgm:prSet presAssocID="{06967E34-EB25-49F2-8853-77B54C4A84CE}" presName="Name9" presStyleLbl="parChTrans1D2" presStyleIdx="1" presStyleCnt="10"/>
      <dgm:spPr/>
    </dgm:pt>
    <dgm:pt modelId="{71B084FA-89D4-4BBE-99FC-D57C55CDF8F5}" type="pres">
      <dgm:prSet presAssocID="{06967E34-EB25-49F2-8853-77B54C4A84CE}" presName="connTx" presStyleLbl="parChTrans1D2" presStyleIdx="1" presStyleCnt="10"/>
      <dgm:spPr/>
    </dgm:pt>
    <dgm:pt modelId="{22A13E01-ACD0-476B-B9C4-9B4A60928706}" type="pres">
      <dgm:prSet presAssocID="{89464073-A41C-4806-9870-D4ED3B88C0DD}" presName="node" presStyleLbl="node1" presStyleIdx="1" presStyleCnt="10">
        <dgm:presLayoutVars>
          <dgm:bulletEnabled val="1"/>
        </dgm:presLayoutVars>
      </dgm:prSet>
      <dgm:spPr/>
    </dgm:pt>
    <dgm:pt modelId="{DBDD7F88-C2CE-4810-8D84-A5303367AED0}" type="pres">
      <dgm:prSet presAssocID="{3B65703B-0407-4BA7-B01C-20ED725CACDF}" presName="Name9" presStyleLbl="parChTrans1D2" presStyleIdx="2" presStyleCnt="10"/>
      <dgm:spPr/>
    </dgm:pt>
    <dgm:pt modelId="{1E542A33-305C-4302-ACFB-6C351AA492A9}" type="pres">
      <dgm:prSet presAssocID="{3B65703B-0407-4BA7-B01C-20ED725CACDF}" presName="connTx" presStyleLbl="parChTrans1D2" presStyleIdx="2" presStyleCnt="10"/>
      <dgm:spPr/>
    </dgm:pt>
    <dgm:pt modelId="{65005583-EBFF-4A3E-814E-6D9736D2BD8D}" type="pres">
      <dgm:prSet presAssocID="{F51B21C9-5BE7-448B-B66C-79CB4C3F3932}" presName="node" presStyleLbl="node1" presStyleIdx="2" presStyleCnt="10">
        <dgm:presLayoutVars>
          <dgm:bulletEnabled val="1"/>
        </dgm:presLayoutVars>
      </dgm:prSet>
      <dgm:spPr/>
    </dgm:pt>
    <dgm:pt modelId="{C856A47E-C3F6-4744-97BF-C7CF9328E90D}" type="pres">
      <dgm:prSet presAssocID="{1EB9B2C2-3DDE-4B38-A0E8-8C9C0A1CFDBD}" presName="Name9" presStyleLbl="parChTrans1D2" presStyleIdx="3" presStyleCnt="10"/>
      <dgm:spPr/>
    </dgm:pt>
    <dgm:pt modelId="{C309450B-12DE-4F88-8BA9-3C3D0258178F}" type="pres">
      <dgm:prSet presAssocID="{1EB9B2C2-3DDE-4B38-A0E8-8C9C0A1CFDBD}" presName="connTx" presStyleLbl="parChTrans1D2" presStyleIdx="3" presStyleCnt="10"/>
      <dgm:spPr/>
    </dgm:pt>
    <dgm:pt modelId="{47898309-0F37-4F44-B64E-8086067ED600}" type="pres">
      <dgm:prSet presAssocID="{02C1A4B7-0913-493F-8886-680D8B8BBA8E}" presName="node" presStyleLbl="node1" presStyleIdx="3" presStyleCnt="10">
        <dgm:presLayoutVars>
          <dgm:bulletEnabled val="1"/>
        </dgm:presLayoutVars>
      </dgm:prSet>
      <dgm:spPr/>
    </dgm:pt>
    <dgm:pt modelId="{0E37C47D-C0EA-4E7D-92F0-BAA1D7BF7B23}" type="pres">
      <dgm:prSet presAssocID="{EA9A5398-280F-46FA-B599-8D352561DF40}" presName="Name9" presStyleLbl="parChTrans1D2" presStyleIdx="4" presStyleCnt="10"/>
      <dgm:spPr/>
    </dgm:pt>
    <dgm:pt modelId="{81BB840F-E38E-4243-B332-67930CDEA877}" type="pres">
      <dgm:prSet presAssocID="{EA9A5398-280F-46FA-B599-8D352561DF40}" presName="connTx" presStyleLbl="parChTrans1D2" presStyleIdx="4" presStyleCnt="10"/>
      <dgm:spPr/>
    </dgm:pt>
    <dgm:pt modelId="{7CA617DF-199E-4BF9-B977-47D7983EC707}" type="pres">
      <dgm:prSet presAssocID="{EC732957-1702-4103-A0FB-9626A766AB0A}" presName="node" presStyleLbl="node1" presStyleIdx="4" presStyleCnt="10" custRadScaleRad="101636" custRadScaleInc="-13703">
        <dgm:presLayoutVars>
          <dgm:bulletEnabled val="1"/>
        </dgm:presLayoutVars>
      </dgm:prSet>
      <dgm:spPr/>
    </dgm:pt>
    <dgm:pt modelId="{CE446994-0B7F-423C-B26D-16930D410A11}" type="pres">
      <dgm:prSet presAssocID="{AF596E56-7F65-4677-B8BE-87AE0E86DD05}" presName="Name9" presStyleLbl="parChTrans1D2" presStyleIdx="5" presStyleCnt="10"/>
      <dgm:spPr/>
    </dgm:pt>
    <dgm:pt modelId="{0C4957AF-1A46-4D9D-A0AC-5DCAD66348C8}" type="pres">
      <dgm:prSet presAssocID="{AF596E56-7F65-4677-B8BE-87AE0E86DD05}" presName="connTx" presStyleLbl="parChTrans1D2" presStyleIdx="5" presStyleCnt="10"/>
      <dgm:spPr/>
    </dgm:pt>
    <dgm:pt modelId="{8330673C-BA68-4D4B-B41D-936D433DDE69}" type="pres">
      <dgm:prSet presAssocID="{75C501FA-776B-4A1B-A97F-2D5F62385309}" presName="node" presStyleLbl="node1" presStyleIdx="5" presStyleCnt="10">
        <dgm:presLayoutVars>
          <dgm:bulletEnabled val="1"/>
        </dgm:presLayoutVars>
      </dgm:prSet>
      <dgm:spPr/>
    </dgm:pt>
    <dgm:pt modelId="{07119883-C955-479E-98C3-66D55DD97948}" type="pres">
      <dgm:prSet presAssocID="{6940D920-4876-4AD7-BE05-13B9E5A4FC7B}" presName="Name9" presStyleLbl="parChTrans1D2" presStyleIdx="6" presStyleCnt="10"/>
      <dgm:spPr/>
    </dgm:pt>
    <dgm:pt modelId="{F7C14B31-D60F-425B-8E39-B676FF5F4F00}" type="pres">
      <dgm:prSet presAssocID="{6940D920-4876-4AD7-BE05-13B9E5A4FC7B}" presName="connTx" presStyleLbl="parChTrans1D2" presStyleIdx="6" presStyleCnt="10"/>
      <dgm:spPr/>
    </dgm:pt>
    <dgm:pt modelId="{669D3EAF-FC71-4283-A169-485E0CF2D585}" type="pres">
      <dgm:prSet presAssocID="{CDCFB21E-F104-44FB-8A2F-076287A5DA8F}" presName="node" presStyleLbl="node1" presStyleIdx="6" presStyleCnt="10">
        <dgm:presLayoutVars>
          <dgm:bulletEnabled val="1"/>
        </dgm:presLayoutVars>
      </dgm:prSet>
      <dgm:spPr/>
    </dgm:pt>
    <dgm:pt modelId="{2C18FD9E-398F-42E2-BE3C-C41ED7D20FF8}" type="pres">
      <dgm:prSet presAssocID="{B4F22DA7-BECF-4486-8D32-209C55619D01}" presName="Name9" presStyleLbl="parChTrans1D2" presStyleIdx="7" presStyleCnt="10"/>
      <dgm:spPr/>
    </dgm:pt>
    <dgm:pt modelId="{3F2D7BC7-3207-42AD-AAF2-7665FE275171}" type="pres">
      <dgm:prSet presAssocID="{B4F22DA7-BECF-4486-8D32-209C55619D01}" presName="connTx" presStyleLbl="parChTrans1D2" presStyleIdx="7" presStyleCnt="10"/>
      <dgm:spPr/>
    </dgm:pt>
    <dgm:pt modelId="{67591405-32DB-4D6E-8FB3-F0E364F68935}" type="pres">
      <dgm:prSet presAssocID="{81121B62-12AE-4B9D-BB0F-9EF58EDFB888}" presName="node" presStyleLbl="node1" presStyleIdx="7" presStyleCnt="10">
        <dgm:presLayoutVars>
          <dgm:bulletEnabled val="1"/>
        </dgm:presLayoutVars>
      </dgm:prSet>
      <dgm:spPr/>
    </dgm:pt>
    <dgm:pt modelId="{9FD0AAFC-9D8A-456D-BC9C-3DEE47F0DC78}" type="pres">
      <dgm:prSet presAssocID="{8BFB6327-4BB0-46A4-8CE9-6F72BB7F790D}" presName="Name9" presStyleLbl="parChTrans1D2" presStyleIdx="8" presStyleCnt="10"/>
      <dgm:spPr/>
    </dgm:pt>
    <dgm:pt modelId="{D6324737-3883-40E5-A15D-5EF9585E64FA}" type="pres">
      <dgm:prSet presAssocID="{8BFB6327-4BB0-46A4-8CE9-6F72BB7F790D}" presName="connTx" presStyleLbl="parChTrans1D2" presStyleIdx="8" presStyleCnt="10"/>
      <dgm:spPr/>
    </dgm:pt>
    <dgm:pt modelId="{11812B77-2BAB-4464-A84D-B9565462E3AF}" type="pres">
      <dgm:prSet presAssocID="{8B5B9B2C-8442-452A-833D-44D9211CAFFB}" presName="node" presStyleLbl="node1" presStyleIdx="8" presStyleCnt="10">
        <dgm:presLayoutVars>
          <dgm:bulletEnabled val="1"/>
        </dgm:presLayoutVars>
      </dgm:prSet>
      <dgm:spPr/>
    </dgm:pt>
    <dgm:pt modelId="{32BEF50C-8214-4A8E-B717-B0E50A721705}" type="pres">
      <dgm:prSet presAssocID="{44711005-91BA-45E4-8922-E5FE933D0396}" presName="Name9" presStyleLbl="parChTrans1D2" presStyleIdx="9" presStyleCnt="10"/>
      <dgm:spPr/>
    </dgm:pt>
    <dgm:pt modelId="{BCDD3C31-808B-417E-AD17-117E6F2C6839}" type="pres">
      <dgm:prSet presAssocID="{44711005-91BA-45E4-8922-E5FE933D0396}" presName="connTx" presStyleLbl="parChTrans1D2" presStyleIdx="9" presStyleCnt="10"/>
      <dgm:spPr/>
    </dgm:pt>
    <dgm:pt modelId="{41B6BC2D-1729-4FC2-BCBA-7E49843E2BFE}" type="pres">
      <dgm:prSet presAssocID="{C72155BD-1008-41C1-8DB5-4D706579BE2C}" presName="node" presStyleLbl="node1" presStyleIdx="9" presStyleCnt="10">
        <dgm:presLayoutVars>
          <dgm:bulletEnabled val="1"/>
        </dgm:presLayoutVars>
      </dgm:prSet>
      <dgm:spPr/>
    </dgm:pt>
  </dgm:ptLst>
  <dgm:cxnLst>
    <dgm:cxn modelId="{B30D5700-BF17-4DBA-8A89-65FD44FC59CB}" type="presOf" srcId="{3F8657B8-1040-42EF-B2B8-7F2E3FA312EE}" destId="{0A28753C-391D-4EBE-8A78-494AB19B2E89}" srcOrd="0" destOrd="0" presId="urn:microsoft.com/office/officeart/2005/8/layout/radial1"/>
    <dgm:cxn modelId="{0CE1110C-5AD7-4352-A909-165450B7180A}" type="presOf" srcId="{B4F22DA7-BECF-4486-8D32-209C55619D01}" destId="{2C18FD9E-398F-42E2-BE3C-C41ED7D20FF8}" srcOrd="0" destOrd="0" presId="urn:microsoft.com/office/officeart/2005/8/layout/radial1"/>
    <dgm:cxn modelId="{88AD500E-C5FA-42FF-BC23-9CF47AD5E7BD}" type="presOf" srcId="{EA9A5398-280F-46FA-B599-8D352561DF40}" destId="{81BB840F-E38E-4243-B332-67930CDEA877}" srcOrd="1" destOrd="0" presId="urn:microsoft.com/office/officeart/2005/8/layout/radial1"/>
    <dgm:cxn modelId="{A26B3D1E-DFC1-4BC0-B87D-A0E11E427DFD}" type="presOf" srcId="{02C1A4B7-0913-493F-8886-680D8B8BBA8E}" destId="{47898309-0F37-4F44-B64E-8086067ED600}" srcOrd="0" destOrd="0" presId="urn:microsoft.com/office/officeart/2005/8/layout/radial1"/>
    <dgm:cxn modelId="{EFFFF71F-A858-4822-A758-0BD6EDD4466F}" type="presOf" srcId="{CDCFB21E-F104-44FB-8A2F-076287A5DA8F}" destId="{669D3EAF-FC71-4283-A169-485E0CF2D585}" srcOrd="0" destOrd="0" presId="urn:microsoft.com/office/officeart/2005/8/layout/radial1"/>
    <dgm:cxn modelId="{BD80EC23-321C-4229-99AF-58E8885A1479}" type="presOf" srcId="{3B65703B-0407-4BA7-B01C-20ED725CACDF}" destId="{DBDD7F88-C2CE-4810-8D84-A5303367AED0}" srcOrd="0" destOrd="0" presId="urn:microsoft.com/office/officeart/2005/8/layout/radial1"/>
    <dgm:cxn modelId="{8F0E1B36-6233-4C09-8629-211C8A61AA0A}" type="presOf" srcId="{44711005-91BA-45E4-8922-E5FE933D0396}" destId="{BCDD3C31-808B-417E-AD17-117E6F2C6839}" srcOrd="1" destOrd="0" presId="urn:microsoft.com/office/officeart/2005/8/layout/radial1"/>
    <dgm:cxn modelId="{42CF7337-0F9D-453F-90A1-15335F4298A5}" type="presOf" srcId="{AF596E56-7F65-4677-B8BE-87AE0E86DD05}" destId="{0C4957AF-1A46-4D9D-A0AC-5DCAD66348C8}" srcOrd="1" destOrd="0" presId="urn:microsoft.com/office/officeart/2005/8/layout/radial1"/>
    <dgm:cxn modelId="{76797860-199C-4E46-B3BA-87F74410B9A0}" srcId="{3F8657B8-1040-42EF-B2B8-7F2E3FA312EE}" destId="{CDCFB21E-F104-44FB-8A2F-076287A5DA8F}" srcOrd="6" destOrd="0" parTransId="{6940D920-4876-4AD7-BE05-13B9E5A4FC7B}" sibTransId="{5B4FA032-3C52-4526-A414-3603BF0B7AB2}"/>
    <dgm:cxn modelId="{13C60B63-966B-497B-BA20-A1AD16237D4A}" type="presOf" srcId="{06967E34-EB25-49F2-8853-77B54C4A84CE}" destId="{A96310B7-5B64-4BA2-9C5D-486A6387BB28}" srcOrd="0" destOrd="0" presId="urn:microsoft.com/office/officeart/2005/8/layout/radial1"/>
    <dgm:cxn modelId="{EA444543-C3D2-4070-BC54-1C2F94DCD1A2}" srcId="{3F8657B8-1040-42EF-B2B8-7F2E3FA312EE}" destId="{C72155BD-1008-41C1-8DB5-4D706579BE2C}" srcOrd="9" destOrd="0" parTransId="{44711005-91BA-45E4-8922-E5FE933D0396}" sibTransId="{6C2D3207-7ED1-44DB-8DF6-1EEAFE2349F7}"/>
    <dgm:cxn modelId="{C0EFAE63-4270-4513-AB99-16DD1B72DE4D}" type="presOf" srcId="{F487F2D5-C752-4DBB-BCE3-0D9E95D37FB3}" destId="{307B1A66-CE8E-4380-928B-FEDD184D593C}" srcOrd="1" destOrd="0" presId="urn:microsoft.com/office/officeart/2005/8/layout/radial1"/>
    <dgm:cxn modelId="{4D504067-880D-4BEB-B4DF-28A770751341}" type="presOf" srcId="{B4F22DA7-BECF-4486-8D32-209C55619D01}" destId="{3F2D7BC7-3207-42AD-AAF2-7665FE275171}" srcOrd="1" destOrd="0" presId="urn:microsoft.com/office/officeart/2005/8/layout/radial1"/>
    <dgm:cxn modelId="{C33F4350-7B41-4216-A997-53B8B598EA32}" type="presOf" srcId="{06967E34-EB25-49F2-8853-77B54C4A84CE}" destId="{71B084FA-89D4-4BBE-99FC-D57C55CDF8F5}" srcOrd="1" destOrd="0" presId="urn:microsoft.com/office/officeart/2005/8/layout/radial1"/>
    <dgm:cxn modelId="{A9356673-69D1-400C-8FB1-761EF199B4FD}" type="presOf" srcId="{8BFB6327-4BB0-46A4-8CE9-6F72BB7F790D}" destId="{9FD0AAFC-9D8A-456D-BC9C-3DEE47F0DC78}" srcOrd="0" destOrd="0" presId="urn:microsoft.com/office/officeart/2005/8/layout/radial1"/>
    <dgm:cxn modelId="{C8B95373-B11A-46E0-A21E-A5EF934AD09A}" type="presOf" srcId="{81121B62-12AE-4B9D-BB0F-9EF58EDFB888}" destId="{67591405-32DB-4D6E-8FB3-F0E364F68935}" srcOrd="0" destOrd="0" presId="urn:microsoft.com/office/officeart/2005/8/layout/radial1"/>
    <dgm:cxn modelId="{87492976-AB0A-45C7-B27C-EC56E7825EB1}" type="presOf" srcId="{F51B21C9-5BE7-448B-B66C-79CB4C3F3932}" destId="{65005583-EBFF-4A3E-814E-6D9736D2BD8D}" srcOrd="0" destOrd="0" presId="urn:microsoft.com/office/officeart/2005/8/layout/radial1"/>
    <dgm:cxn modelId="{538F9B77-F068-4D16-9E36-D0B09F443ECD}" type="presOf" srcId="{3B65703B-0407-4BA7-B01C-20ED725CACDF}" destId="{1E542A33-305C-4302-ACFB-6C351AA492A9}" srcOrd="1" destOrd="0" presId="urn:microsoft.com/office/officeart/2005/8/layout/radial1"/>
    <dgm:cxn modelId="{82B13658-202B-4FBF-80FE-680EC95C8646}" type="presOf" srcId="{8B5B9B2C-8442-452A-833D-44D9211CAFFB}" destId="{11812B77-2BAB-4464-A84D-B9565462E3AF}" srcOrd="0" destOrd="0" presId="urn:microsoft.com/office/officeart/2005/8/layout/radial1"/>
    <dgm:cxn modelId="{D14ACB80-7A8F-4660-9C14-73BF565B2A33}" type="presOf" srcId="{6940D920-4876-4AD7-BE05-13B9E5A4FC7B}" destId="{07119883-C955-479E-98C3-66D55DD97948}" srcOrd="0" destOrd="0" presId="urn:microsoft.com/office/officeart/2005/8/layout/radial1"/>
    <dgm:cxn modelId="{58B3A187-678B-4F3A-BA3A-A4ED7FBC290A}" type="presOf" srcId="{75C501FA-776B-4A1B-A97F-2D5F62385309}" destId="{8330673C-BA68-4D4B-B41D-936D433DDE69}" srcOrd="0" destOrd="0" presId="urn:microsoft.com/office/officeart/2005/8/layout/radial1"/>
    <dgm:cxn modelId="{9AE27388-D9A0-4E1A-A950-A934947D81C5}" srcId="{3F8657B8-1040-42EF-B2B8-7F2E3FA312EE}" destId="{8B5B9B2C-8442-452A-833D-44D9211CAFFB}" srcOrd="8" destOrd="0" parTransId="{8BFB6327-4BB0-46A4-8CE9-6F72BB7F790D}" sibTransId="{FF2093EA-5C4F-495A-B937-D3B8D9AE0F0D}"/>
    <dgm:cxn modelId="{E74D4297-F13B-4B67-8DE6-727CB7F4313A}" type="presOf" srcId="{1EB9B2C2-3DDE-4B38-A0E8-8C9C0A1CFDBD}" destId="{C856A47E-C3F6-4744-97BF-C7CF9328E90D}" srcOrd="0" destOrd="0" presId="urn:microsoft.com/office/officeart/2005/8/layout/radial1"/>
    <dgm:cxn modelId="{6260149A-849F-457C-AC03-DB3D6EB7C9CF}" srcId="{3F8657B8-1040-42EF-B2B8-7F2E3FA312EE}" destId="{89A4458E-6681-4A6B-88B4-66B5116C0728}" srcOrd="0" destOrd="0" parTransId="{F487F2D5-C752-4DBB-BCE3-0D9E95D37FB3}" sibTransId="{A93B5D79-0007-4683-A4CA-35142D0F0635}"/>
    <dgm:cxn modelId="{954C749A-31EF-4195-96C5-2BF2F76E2B1D}" srcId="{3F8657B8-1040-42EF-B2B8-7F2E3FA312EE}" destId="{81121B62-12AE-4B9D-BB0F-9EF58EDFB888}" srcOrd="7" destOrd="0" parTransId="{B4F22DA7-BECF-4486-8D32-209C55619D01}" sibTransId="{60AEBD6A-5911-4F13-B89A-AE350CFF4B4A}"/>
    <dgm:cxn modelId="{B63A61A3-F8A3-4E6B-858A-154CB10DE1D6}" srcId="{3F8657B8-1040-42EF-B2B8-7F2E3FA312EE}" destId="{89464073-A41C-4806-9870-D4ED3B88C0DD}" srcOrd="1" destOrd="0" parTransId="{06967E34-EB25-49F2-8853-77B54C4A84CE}" sibTransId="{FB64406C-202C-4667-AC79-9A97501D3A0F}"/>
    <dgm:cxn modelId="{17938BAC-163A-44D6-9DD7-1ACD4732D61D}" type="presOf" srcId="{44711005-91BA-45E4-8922-E5FE933D0396}" destId="{32BEF50C-8214-4A8E-B717-B0E50A721705}" srcOrd="0" destOrd="0" presId="urn:microsoft.com/office/officeart/2005/8/layout/radial1"/>
    <dgm:cxn modelId="{5D7B32B7-3039-4CF8-ABA3-FA498367A057}" type="presOf" srcId="{6940D920-4876-4AD7-BE05-13B9E5A4FC7B}" destId="{F7C14B31-D60F-425B-8E39-B676FF5F4F00}" srcOrd="1" destOrd="0" presId="urn:microsoft.com/office/officeart/2005/8/layout/radial1"/>
    <dgm:cxn modelId="{BA64F1B7-3E22-4074-BFAD-2890010D2D58}" srcId="{3F8657B8-1040-42EF-B2B8-7F2E3FA312EE}" destId="{02C1A4B7-0913-493F-8886-680D8B8BBA8E}" srcOrd="3" destOrd="0" parTransId="{1EB9B2C2-3DDE-4B38-A0E8-8C9C0A1CFDBD}" sibTransId="{F081E783-DA9C-4ABE-B190-BD1365AE539D}"/>
    <dgm:cxn modelId="{6A46EDBB-C9F4-4EE8-BD29-62478B6749E1}" type="presOf" srcId="{EA9A5398-280F-46FA-B599-8D352561DF40}" destId="{0E37C47D-C0EA-4E7D-92F0-BAA1D7BF7B23}" srcOrd="0" destOrd="0" presId="urn:microsoft.com/office/officeart/2005/8/layout/radial1"/>
    <dgm:cxn modelId="{6D6E24C2-996E-4723-B491-2D0DED922644}" srcId="{5FEEFE36-3F28-4447-80BB-A4BED664132A}" destId="{3F8657B8-1040-42EF-B2B8-7F2E3FA312EE}" srcOrd="0" destOrd="0" parTransId="{812990DA-8F21-4E2B-9BA6-1C983958BFFE}" sibTransId="{039906E3-30DF-4DF3-872F-28E76083204D}"/>
    <dgm:cxn modelId="{517B76C3-6B83-4ED8-A432-2EE142C40A26}" type="presOf" srcId="{89464073-A41C-4806-9870-D4ED3B88C0DD}" destId="{22A13E01-ACD0-476B-B9C4-9B4A60928706}" srcOrd="0" destOrd="0" presId="urn:microsoft.com/office/officeart/2005/8/layout/radial1"/>
    <dgm:cxn modelId="{A1E695C8-013F-4BC9-97C3-91BA43A2FC6B}" srcId="{3F8657B8-1040-42EF-B2B8-7F2E3FA312EE}" destId="{EC732957-1702-4103-A0FB-9626A766AB0A}" srcOrd="4" destOrd="0" parTransId="{EA9A5398-280F-46FA-B599-8D352561DF40}" sibTransId="{08191DAE-7FBB-49C4-9C0D-6D668BBAEC77}"/>
    <dgm:cxn modelId="{EF961ACB-6C2E-4466-9A57-2ED4309B28A0}" type="presOf" srcId="{5FEEFE36-3F28-4447-80BB-A4BED664132A}" destId="{00CD3CEC-D5AA-4219-94B1-270A3CC5659B}" srcOrd="0" destOrd="0" presId="urn:microsoft.com/office/officeart/2005/8/layout/radial1"/>
    <dgm:cxn modelId="{00C6CCCF-3F84-4512-B66C-E981C7BAD8FD}" type="presOf" srcId="{AF596E56-7F65-4677-B8BE-87AE0E86DD05}" destId="{CE446994-0B7F-423C-B26D-16930D410A11}" srcOrd="0" destOrd="0" presId="urn:microsoft.com/office/officeart/2005/8/layout/radial1"/>
    <dgm:cxn modelId="{2CCE36D9-FE37-4F36-B622-572334EEA959}" type="presOf" srcId="{89A4458E-6681-4A6B-88B4-66B5116C0728}" destId="{B4CCE002-0D5C-40FD-A10B-1D14741FB710}" srcOrd="0" destOrd="0" presId="urn:microsoft.com/office/officeart/2005/8/layout/radial1"/>
    <dgm:cxn modelId="{014B0ADA-7158-49AC-949F-28205BFB94FF}" srcId="{3F8657B8-1040-42EF-B2B8-7F2E3FA312EE}" destId="{75C501FA-776B-4A1B-A97F-2D5F62385309}" srcOrd="5" destOrd="0" parTransId="{AF596E56-7F65-4677-B8BE-87AE0E86DD05}" sibTransId="{96D8C123-70B4-4754-854B-D30C69781E91}"/>
    <dgm:cxn modelId="{3A21D6DB-C8C7-4F32-BC2D-DED846EE0762}" type="presOf" srcId="{C72155BD-1008-41C1-8DB5-4D706579BE2C}" destId="{41B6BC2D-1729-4FC2-BCBA-7E49843E2BFE}" srcOrd="0" destOrd="0" presId="urn:microsoft.com/office/officeart/2005/8/layout/radial1"/>
    <dgm:cxn modelId="{88CD34E0-A942-45AE-B58B-2C486BEEAA00}" srcId="{3F8657B8-1040-42EF-B2B8-7F2E3FA312EE}" destId="{F51B21C9-5BE7-448B-B66C-79CB4C3F3932}" srcOrd="2" destOrd="0" parTransId="{3B65703B-0407-4BA7-B01C-20ED725CACDF}" sibTransId="{187EF801-CB78-4BA6-BB10-C82A214C6DC6}"/>
    <dgm:cxn modelId="{AEEEF0E0-3786-4354-99D3-21D81745837B}" type="presOf" srcId="{F487F2D5-C752-4DBB-BCE3-0D9E95D37FB3}" destId="{90ED3C2C-6D4F-4C50-80BD-AD03D1B59B4D}" srcOrd="0" destOrd="0" presId="urn:microsoft.com/office/officeart/2005/8/layout/radial1"/>
    <dgm:cxn modelId="{E3B36AE2-799F-44ED-928C-BB196DAAC476}" type="presOf" srcId="{EC732957-1702-4103-A0FB-9626A766AB0A}" destId="{7CA617DF-199E-4BF9-B977-47D7983EC707}" srcOrd="0" destOrd="0" presId="urn:microsoft.com/office/officeart/2005/8/layout/radial1"/>
    <dgm:cxn modelId="{D11B6DEC-33B0-4B0E-BD19-A0FA6984138F}" type="presOf" srcId="{1EB9B2C2-3DDE-4B38-A0E8-8C9C0A1CFDBD}" destId="{C309450B-12DE-4F88-8BA9-3C3D0258178F}" srcOrd="1" destOrd="0" presId="urn:microsoft.com/office/officeart/2005/8/layout/radial1"/>
    <dgm:cxn modelId="{CDACFEEE-4621-4425-A3DF-3857AC6FC9EA}" type="presOf" srcId="{8BFB6327-4BB0-46A4-8CE9-6F72BB7F790D}" destId="{D6324737-3883-40E5-A15D-5EF9585E64FA}" srcOrd="1" destOrd="0" presId="urn:microsoft.com/office/officeart/2005/8/layout/radial1"/>
    <dgm:cxn modelId="{CA2F82E7-34E4-440E-A798-EF1852FE8C04}" type="presParOf" srcId="{00CD3CEC-D5AA-4219-94B1-270A3CC5659B}" destId="{0A28753C-391D-4EBE-8A78-494AB19B2E89}" srcOrd="0" destOrd="0" presId="urn:microsoft.com/office/officeart/2005/8/layout/radial1"/>
    <dgm:cxn modelId="{F2787E29-157B-460B-BE9D-62C2BFD2F14A}" type="presParOf" srcId="{00CD3CEC-D5AA-4219-94B1-270A3CC5659B}" destId="{90ED3C2C-6D4F-4C50-80BD-AD03D1B59B4D}" srcOrd="1" destOrd="0" presId="urn:microsoft.com/office/officeart/2005/8/layout/radial1"/>
    <dgm:cxn modelId="{F5CA207A-BB1E-4C61-8FC5-DD436521F70E}" type="presParOf" srcId="{90ED3C2C-6D4F-4C50-80BD-AD03D1B59B4D}" destId="{307B1A66-CE8E-4380-928B-FEDD184D593C}" srcOrd="0" destOrd="0" presId="urn:microsoft.com/office/officeart/2005/8/layout/radial1"/>
    <dgm:cxn modelId="{C2B36CD2-0F74-42C3-A014-706F9CB193C3}" type="presParOf" srcId="{00CD3CEC-D5AA-4219-94B1-270A3CC5659B}" destId="{B4CCE002-0D5C-40FD-A10B-1D14741FB710}" srcOrd="2" destOrd="0" presId="urn:microsoft.com/office/officeart/2005/8/layout/radial1"/>
    <dgm:cxn modelId="{35421D56-46B4-411C-A404-D0250DA58031}" type="presParOf" srcId="{00CD3CEC-D5AA-4219-94B1-270A3CC5659B}" destId="{A96310B7-5B64-4BA2-9C5D-486A6387BB28}" srcOrd="3" destOrd="0" presId="urn:microsoft.com/office/officeart/2005/8/layout/radial1"/>
    <dgm:cxn modelId="{185C9FF7-5BE6-484C-9CFC-A447A5AD9120}" type="presParOf" srcId="{A96310B7-5B64-4BA2-9C5D-486A6387BB28}" destId="{71B084FA-89D4-4BBE-99FC-D57C55CDF8F5}" srcOrd="0" destOrd="0" presId="urn:microsoft.com/office/officeart/2005/8/layout/radial1"/>
    <dgm:cxn modelId="{F51F0261-BEA8-4638-96FC-5F8165D2527E}" type="presParOf" srcId="{00CD3CEC-D5AA-4219-94B1-270A3CC5659B}" destId="{22A13E01-ACD0-476B-B9C4-9B4A60928706}" srcOrd="4" destOrd="0" presId="urn:microsoft.com/office/officeart/2005/8/layout/radial1"/>
    <dgm:cxn modelId="{9D8643EA-0B11-4FAA-B036-EEAE78C3B3FC}" type="presParOf" srcId="{00CD3CEC-D5AA-4219-94B1-270A3CC5659B}" destId="{DBDD7F88-C2CE-4810-8D84-A5303367AED0}" srcOrd="5" destOrd="0" presId="urn:microsoft.com/office/officeart/2005/8/layout/radial1"/>
    <dgm:cxn modelId="{71C5118B-C43E-45AC-8E8D-1A2DB8CB0716}" type="presParOf" srcId="{DBDD7F88-C2CE-4810-8D84-A5303367AED0}" destId="{1E542A33-305C-4302-ACFB-6C351AA492A9}" srcOrd="0" destOrd="0" presId="urn:microsoft.com/office/officeart/2005/8/layout/radial1"/>
    <dgm:cxn modelId="{E3A92AEB-B785-41E7-9143-E177194CF7D4}" type="presParOf" srcId="{00CD3CEC-D5AA-4219-94B1-270A3CC5659B}" destId="{65005583-EBFF-4A3E-814E-6D9736D2BD8D}" srcOrd="6" destOrd="0" presId="urn:microsoft.com/office/officeart/2005/8/layout/radial1"/>
    <dgm:cxn modelId="{FDE5F816-5106-44AD-8394-43DEF1C65142}" type="presParOf" srcId="{00CD3CEC-D5AA-4219-94B1-270A3CC5659B}" destId="{C856A47E-C3F6-4744-97BF-C7CF9328E90D}" srcOrd="7" destOrd="0" presId="urn:microsoft.com/office/officeart/2005/8/layout/radial1"/>
    <dgm:cxn modelId="{8BFFD649-4006-435A-B6A3-67DE98691438}" type="presParOf" srcId="{C856A47E-C3F6-4744-97BF-C7CF9328E90D}" destId="{C309450B-12DE-4F88-8BA9-3C3D0258178F}" srcOrd="0" destOrd="0" presId="urn:microsoft.com/office/officeart/2005/8/layout/radial1"/>
    <dgm:cxn modelId="{9DBB7470-7678-4D95-B439-C40F9942F56D}" type="presParOf" srcId="{00CD3CEC-D5AA-4219-94B1-270A3CC5659B}" destId="{47898309-0F37-4F44-B64E-8086067ED600}" srcOrd="8" destOrd="0" presId="urn:microsoft.com/office/officeart/2005/8/layout/radial1"/>
    <dgm:cxn modelId="{92BFC977-1E3F-40E8-81EF-AB40EE7A641D}" type="presParOf" srcId="{00CD3CEC-D5AA-4219-94B1-270A3CC5659B}" destId="{0E37C47D-C0EA-4E7D-92F0-BAA1D7BF7B23}" srcOrd="9" destOrd="0" presId="urn:microsoft.com/office/officeart/2005/8/layout/radial1"/>
    <dgm:cxn modelId="{A2CABB5A-0F02-4863-A387-DF1AECEDBA8F}" type="presParOf" srcId="{0E37C47D-C0EA-4E7D-92F0-BAA1D7BF7B23}" destId="{81BB840F-E38E-4243-B332-67930CDEA877}" srcOrd="0" destOrd="0" presId="urn:microsoft.com/office/officeart/2005/8/layout/radial1"/>
    <dgm:cxn modelId="{9D6C3D13-6FC2-479A-88D2-2FEB034EB2B9}" type="presParOf" srcId="{00CD3CEC-D5AA-4219-94B1-270A3CC5659B}" destId="{7CA617DF-199E-4BF9-B977-47D7983EC707}" srcOrd="10" destOrd="0" presId="urn:microsoft.com/office/officeart/2005/8/layout/radial1"/>
    <dgm:cxn modelId="{0150DE87-3439-4064-B12C-2F77D6FDEF48}" type="presParOf" srcId="{00CD3CEC-D5AA-4219-94B1-270A3CC5659B}" destId="{CE446994-0B7F-423C-B26D-16930D410A11}" srcOrd="11" destOrd="0" presId="urn:microsoft.com/office/officeart/2005/8/layout/radial1"/>
    <dgm:cxn modelId="{A10FD213-74DD-4EF3-8932-303C8B7981B1}" type="presParOf" srcId="{CE446994-0B7F-423C-B26D-16930D410A11}" destId="{0C4957AF-1A46-4D9D-A0AC-5DCAD66348C8}" srcOrd="0" destOrd="0" presId="urn:microsoft.com/office/officeart/2005/8/layout/radial1"/>
    <dgm:cxn modelId="{DED38C09-8B27-4AD9-A3BE-E686BFE8C4F2}" type="presParOf" srcId="{00CD3CEC-D5AA-4219-94B1-270A3CC5659B}" destId="{8330673C-BA68-4D4B-B41D-936D433DDE69}" srcOrd="12" destOrd="0" presId="urn:microsoft.com/office/officeart/2005/8/layout/radial1"/>
    <dgm:cxn modelId="{D8F0F44C-3F45-4C44-8E22-6D05C60BE446}" type="presParOf" srcId="{00CD3CEC-D5AA-4219-94B1-270A3CC5659B}" destId="{07119883-C955-479E-98C3-66D55DD97948}" srcOrd="13" destOrd="0" presId="urn:microsoft.com/office/officeart/2005/8/layout/radial1"/>
    <dgm:cxn modelId="{11BCF9AF-13B3-4748-AAE2-819E2103FDF1}" type="presParOf" srcId="{07119883-C955-479E-98C3-66D55DD97948}" destId="{F7C14B31-D60F-425B-8E39-B676FF5F4F00}" srcOrd="0" destOrd="0" presId="urn:microsoft.com/office/officeart/2005/8/layout/radial1"/>
    <dgm:cxn modelId="{E1874352-2EAE-48C5-8C91-79A6736086EC}" type="presParOf" srcId="{00CD3CEC-D5AA-4219-94B1-270A3CC5659B}" destId="{669D3EAF-FC71-4283-A169-485E0CF2D585}" srcOrd="14" destOrd="0" presId="urn:microsoft.com/office/officeart/2005/8/layout/radial1"/>
    <dgm:cxn modelId="{7D7CC85C-4812-41F3-93FB-A56395D9DB84}" type="presParOf" srcId="{00CD3CEC-D5AA-4219-94B1-270A3CC5659B}" destId="{2C18FD9E-398F-42E2-BE3C-C41ED7D20FF8}" srcOrd="15" destOrd="0" presId="urn:microsoft.com/office/officeart/2005/8/layout/radial1"/>
    <dgm:cxn modelId="{B6C39790-F74E-4B2C-8EAF-2D9C90190F79}" type="presParOf" srcId="{2C18FD9E-398F-42E2-BE3C-C41ED7D20FF8}" destId="{3F2D7BC7-3207-42AD-AAF2-7665FE275171}" srcOrd="0" destOrd="0" presId="urn:microsoft.com/office/officeart/2005/8/layout/radial1"/>
    <dgm:cxn modelId="{062150D0-E453-4B1B-9462-CB9A0A35EE7F}" type="presParOf" srcId="{00CD3CEC-D5AA-4219-94B1-270A3CC5659B}" destId="{67591405-32DB-4D6E-8FB3-F0E364F68935}" srcOrd="16" destOrd="0" presId="urn:microsoft.com/office/officeart/2005/8/layout/radial1"/>
    <dgm:cxn modelId="{8C8ED1E8-1A9F-4C09-A893-0804E280BDAA}" type="presParOf" srcId="{00CD3CEC-D5AA-4219-94B1-270A3CC5659B}" destId="{9FD0AAFC-9D8A-456D-BC9C-3DEE47F0DC78}" srcOrd="17" destOrd="0" presId="urn:microsoft.com/office/officeart/2005/8/layout/radial1"/>
    <dgm:cxn modelId="{ADBD917F-E0BE-48B3-9A39-BD60C5D3A0B7}" type="presParOf" srcId="{9FD0AAFC-9D8A-456D-BC9C-3DEE47F0DC78}" destId="{D6324737-3883-40E5-A15D-5EF9585E64FA}" srcOrd="0" destOrd="0" presId="urn:microsoft.com/office/officeart/2005/8/layout/radial1"/>
    <dgm:cxn modelId="{6517C0D9-BF9B-4B08-8C2A-53629BC4D2C5}" type="presParOf" srcId="{00CD3CEC-D5AA-4219-94B1-270A3CC5659B}" destId="{11812B77-2BAB-4464-A84D-B9565462E3AF}" srcOrd="18" destOrd="0" presId="urn:microsoft.com/office/officeart/2005/8/layout/radial1"/>
    <dgm:cxn modelId="{BABD6CEB-2677-4A6D-ABB6-289E27CC0552}" type="presParOf" srcId="{00CD3CEC-D5AA-4219-94B1-270A3CC5659B}" destId="{32BEF50C-8214-4A8E-B717-B0E50A721705}" srcOrd="19" destOrd="0" presId="urn:microsoft.com/office/officeart/2005/8/layout/radial1"/>
    <dgm:cxn modelId="{8C511B46-B6BE-45F1-B1A5-020698B02E3E}" type="presParOf" srcId="{32BEF50C-8214-4A8E-B717-B0E50A721705}" destId="{BCDD3C31-808B-417E-AD17-117E6F2C6839}" srcOrd="0" destOrd="0" presId="urn:microsoft.com/office/officeart/2005/8/layout/radial1"/>
    <dgm:cxn modelId="{DB751D64-5641-424B-A6AE-5D4C01E08E8A}" type="presParOf" srcId="{00CD3CEC-D5AA-4219-94B1-270A3CC5659B}" destId="{41B6BC2D-1729-4FC2-BCBA-7E49843E2BFE}" srcOrd="2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51EF6F-B951-4A14-9C7A-31BDA4DDB10D}">
      <dsp:nvSpPr>
        <dsp:cNvPr id="0" name=""/>
        <dsp:cNvSpPr/>
      </dsp:nvSpPr>
      <dsp:spPr>
        <a:xfrm rot="16200000">
          <a:off x="774533" y="-702078"/>
          <a:ext cx="2592288" cy="3996444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дальнейшее становление и формирование личности обучающегося</a:t>
          </a:r>
        </a:p>
      </dsp:txBody>
      <dsp:txXfrm rot="5400000">
        <a:off x="72455" y="1"/>
        <a:ext cx="3996444" cy="1944216"/>
      </dsp:txXfrm>
    </dsp:sp>
    <dsp:sp modelId="{02875B50-98E8-44E1-AE38-42FB240919EA}">
      <dsp:nvSpPr>
        <dsp:cNvPr id="0" name=""/>
        <dsp:cNvSpPr/>
      </dsp:nvSpPr>
      <dsp:spPr>
        <a:xfrm>
          <a:off x="4068899" y="0"/>
          <a:ext cx="3996444" cy="2592288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развитие интереса к познанию и творческих способностей обучающегося</a:t>
          </a:r>
          <a:endParaRPr lang="ru-RU" sz="1700" b="1" kern="1200" dirty="0"/>
        </a:p>
      </dsp:txBody>
      <dsp:txXfrm>
        <a:off x="4068899" y="0"/>
        <a:ext cx="3996444" cy="1944216"/>
      </dsp:txXfrm>
    </dsp:sp>
    <dsp:sp modelId="{3BFCA1AB-2708-43C5-BFD8-FF6846A33BEC}">
      <dsp:nvSpPr>
        <dsp:cNvPr id="0" name=""/>
        <dsp:cNvSpPr/>
      </dsp:nvSpPr>
      <dsp:spPr>
        <a:xfrm rot="10800000">
          <a:off x="72455" y="2592288"/>
          <a:ext cx="4286266" cy="2592288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формирование навыков самостоятельной учебной деятельности на основе индивидуализации и профессиональной ориентации содержания среднего общего образования</a:t>
          </a:r>
        </a:p>
      </dsp:txBody>
      <dsp:txXfrm rot="10800000">
        <a:off x="72455" y="3240359"/>
        <a:ext cx="4286266" cy="1944216"/>
      </dsp:txXfrm>
    </dsp:sp>
    <dsp:sp modelId="{343FFE6E-13D4-446E-B877-A4DC2DFBD556}">
      <dsp:nvSpPr>
        <dsp:cNvPr id="0" name=""/>
        <dsp:cNvSpPr/>
      </dsp:nvSpPr>
      <dsp:spPr>
        <a:xfrm rot="5400000">
          <a:off x="4770977" y="1915207"/>
          <a:ext cx="2592288" cy="3946448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подготовку обучающегося  к жизни в обществе,   самостоятельному жизненному выбору,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продолжению образования и началу профессиональной деятельности</a:t>
          </a:r>
        </a:p>
      </dsp:txBody>
      <dsp:txXfrm rot="-5400000">
        <a:off x="4093897" y="3240359"/>
        <a:ext cx="3946448" cy="1944216"/>
      </dsp:txXfrm>
    </dsp:sp>
    <dsp:sp modelId="{2B6CFB13-67C7-4CA4-9EC7-6DCC83175F60}">
      <dsp:nvSpPr>
        <dsp:cNvPr id="0" name=""/>
        <dsp:cNvSpPr/>
      </dsp:nvSpPr>
      <dsp:spPr>
        <a:xfrm>
          <a:off x="1857391" y="2071698"/>
          <a:ext cx="4294458" cy="816220"/>
        </a:xfrm>
        <a:prstGeom prst="round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u="none" kern="1200" dirty="0">
              <a:solidFill>
                <a:schemeClr val="tx2"/>
              </a:solidFill>
            </a:rPr>
            <a:t>Среднее общее образование направлено на:</a:t>
          </a:r>
        </a:p>
      </dsp:txBody>
      <dsp:txXfrm>
        <a:off x="1897236" y="2111543"/>
        <a:ext cx="4214768" cy="7365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11CF29-7AF7-4C86-A577-9DE686917204}">
      <dsp:nvSpPr>
        <dsp:cNvPr id="0" name=""/>
        <dsp:cNvSpPr/>
      </dsp:nvSpPr>
      <dsp:spPr>
        <a:xfrm>
          <a:off x="7" y="0"/>
          <a:ext cx="2846179" cy="6093296"/>
        </a:xfrm>
        <a:prstGeom prst="roundRect">
          <a:avLst>
            <a:gd name="adj" fmla="val 10000"/>
          </a:avLst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2">
                  <a:lumMod val="75000"/>
                </a:schemeClr>
              </a:solidFill>
            </a:rPr>
            <a:t>1) формирование основ российской гражданской идентичности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2) формирование целостного взгляда на мир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2">
                  <a:lumMod val="75000"/>
                </a:schemeClr>
              </a:solidFill>
            </a:rPr>
            <a:t>3) формирование уважительного отношения к иному мнению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4) овладение начальными навыками адаптации в динамично изменяющемся и развивающемся мире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2">
                  <a:lumMod val="75000"/>
                </a:schemeClr>
              </a:solidFill>
            </a:rPr>
            <a:t>5) принятие и освоение социальной роли обучающегося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6) развитие самостоятельности и личной ответственности за свои поступки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2">
                  <a:lumMod val="75000"/>
                </a:schemeClr>
              </a:solidFill>
            </a:rPr>
            <a:t>7) формирование эстетических потребностей, ценностей и чувств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8) развитие этических чувств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2">
                  <a:lumMod val="75000"/>
                </a:schemeClr>
              </a:solidFill>
            </a:rPr>
            <a:t>9) развитие навыков сотрудничества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10) формирование установки на безопасный, здоровый образ жизни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 dirty="0">
            <a:solidFill>
              <a:schemeClr val="accent2">
                <a:lumMod val="75000"/>
              </a:schemeClr>
            </a:solidFill>
          </a:endParaRPr>
        </a:p>
      </dsp:txBody>
      <dsp:txXfrm>
        <a:off x="7" y="2437318"/>
        <a:ext cx="2846179" cy="2437318"/>
      </dsp:txXfrm>
    </dsp:sp>
    <dsp:sp modelId="{FFCA9778-E4E5-45A7-84B5-9FCD3E9F926F}">
      <dsp:nvSpPr>
        <dsp:cNvPr id="0" name=""/>
        <dsp:cNvSpPr/>
      </dsp:nvSpPr>
      <dsp:spPr>
        <a:xfrm>
          <a:off x="920482" y="148609"/>
          <a:ext cx="1071773" cy="95516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E3EF7A-AB56-4463-8DC3-B409588BEFEE}">
      <dsp:nvSpPr>
        <dsp:cNvPr id="0" name=""/>
        <dsp:cNvSpPr/>
      </dsp:nvSpPr>
      <dsp:spPr>
        <a:xfrm>
          <a:off x="2933394" y="0"/>
          <a:ext cx="2846179" cy="6093296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u="none" kern="1200" dirty="0">
              <a:solidFill>
                <a:schemeClr val="tx2">
                  <a:lumMod val="50000"/>
                </a:schemeClr>
              </a:solidFill>
            </a:rPr>
            <a:t>1) усвоение гуманистических, демократических и традиционных ценностей  российского общества; воспитание чувства ответственности и долга перед Родиной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u="none" kern="1200" dirty="0">
              <a:solidFill>
                <a:schemeClr val="accent2">
                  <a:lumMod val="75000"/>
                </a:schemeClr>
              </a:solidFill>
            </a:rPr>
            <a:t>2) формирование ответственного отношения к учению, готовности и способности  к саморазвитию и самообразованию на основе мотивации к обучению и познанию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u="none" kern="1200" dirty="0">
              <a:solidFill>
                <a:schemeClr val="accent2">
                  <a:lumMod val="75000"/>
                </a:schemeClr>
              </a:solidFill>
            </a:rPr>
            <a:t>4) формирование осознанного, уважительного и доброжелательного отношения к другому человеку, его мнению, мировоззрению, культуре, языку, вере, гражданской позиции, к истории, культуре, религии, традициям, языкам, ценностям народов России и народов мира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u="none" kern="1200" dirty="0">
              <a:solidFill>
                <a:schemeClr val="accent2">
                  <a:lumMod val="75000"/>
                </a:schemeClr>
              </a:solidFill>
            </a:rPr>
            <a:t>6) развитие морального сознания и компетентности в решении моральных проблем на основе личностного выбора, формирование нравственных чувств и нравственного поведения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u="none" kern="1200" dirty="0">
              <a:solidFill>
                <a:schemeClr val="tx2">
                  <a:lumMod val="50000"/>
                </a:schemeClr>
              </a:solidFill>
            </a:rPr>
            <a:t>7) формирование коммуникативной компетентности</a:t>
          </a:r>
        </a:p>
      </dsp:txBody>
      <dsp:txXfrm>
        <a:off x="2933394" y="2437318"/>
        <a:ext cx="2846179" cy="2437318"/>
      </dsp:txXfrm>
    </dsp:sp>
    <dsp:sp modelId="{90633B87-FF55-4B06-8BB0-D0E783C0D935}">
      <dsp:nvSpPr>
        <dsp:cNvPr id="0" name=""/>
        <dsp:cNvSpPr/>
      </dsp:nvSpPr>
      <dsp:spPr>
        <a:xfrm>
          <a:off x="3799170" y="137753"/>
          <a:ext cx="1114627" cy="976874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34F2A2-57E4-49E4-995D-50F64A6F5DE4}">
      <dsp:nvSpPr>
        <dsp:cNvPr id="0" name=""/>
        <dsp:cNvSpPr/>
      </dsp:nvSpPr>
      <dsp:spPr>
        <a:xfrm>
          <a:off x="5864959" y="0"/>
          <a:ext cx="2846179" cy="609329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/>
              </a:solidFill>
            </a:rPr>
            <a:t>1) чувства ответственности перед Родиной, гордости за свой край, свою Родину, прошлое и настоящее многонационального народа России, уважение государственных символов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2) гражданскую позицию как активного и ответственного члена российского общества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/>
              </a:solidFill>
            </a:rPr>
            <a:t>3) готовность к служению Отечеству, его защите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4) </a:t>
          </a:r>
          <a:r>
            <a:rPr lang="ru-RU" sz="1200" kern="1200" dirty="0" err="1">
              <a:solidFill>
                <a:schemeClr val="accent2">
                  <a:lumMod val="75000"/>
                </a:schemeClr>
              </a:solidFill>
            </a:rPr>
            <a:t>сформированность</a:t>
          </a: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 мировоззрения, соответствующего современному уровню развития науки и общественной практики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6) толерантное сознание и поведение в поликультурном мире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8) нравственное сознание и поведение на основе усвоения общечеловеческих ценностей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/>
              </a:solidFill>
            </a:rPr>
            <a:t>13) осознанный выбор будущей профессии и возможностей реализации собственных жизненных планов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/>
              </a:solidFill>
            </a:rPr>
            <a:t>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 dirty="0">
            <a:solidFill>
              <a:schemeClr val="bg1"/>
            </a:solidFill>
          </a:endParaRPr>
        </a:p>
      </dsp:txBody>
      <dsp:txXfrm>
        <a:off x="5864959" y="2437318"/>
        <a:ext cx="2846179" cy="2437318"/>
      </dsp:txXfrm>
    </dsp:sp>
    <dsp:sp modelId="{E072AF11-14FE-4BAC-8A5E-35C9CCF51A66}">
      <dsp:nvSpPr>
        <dsp:cNvPr id="0" name=""/>
        <dsp:cNvSpPr/>
      </dsp:nvSpPr>
      <dsp:spPr>
        <a:xfrm>
          <a:off x="6752161" y="74304"/>
          <a:ext cx="1071773" cy="955163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36181E-9547-4C29-A2F0-148B6984343B}">
      <dsp:nvSpPr>
        <dsp:cNvPr id="0" name=""/>
        <dsp:cNvSpPr/>
      </dsp:nvSpPr>
      <dsp:spPr>
        <a:xfrm>
          <a:off x="360061" y="5922376"/>
          <a:ext cx="8015930" cy="170916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11CF29-7AF7-4C86-A577-9DE686917204}">
      <dsp:nvSpPr>
        <dsp:cNvPr id="0" name=""/>
        <dsp:cNvSpPr/>
      </dsp:nvSpPr>
      <dsp:spPr>
        <a:xfrm>
          <a:off x="7" y="0"/>
          <a:ext cx="2846179" cy="6093296"/>
        </a:xfrm>
        <a:prstGeom prst="roundRect">
          <a:avLst>
            <a:gd name="adj" fmla="val 10000"/>
          </a:avLst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</a:rPr>
            <a:t>- освоение начальных форм </a:t>
          </a:r>
          <a:r>
            <a:rPr lang="ru-RU" sz="1400" kern="1200" dirty="0">
              <a:solidFill>
                <a:schemeClr val="accent2">
                  <a:lumMod val="75000"/>
                </a:schemeClr>
              </a:solidFill>
            </a:rPr>
            <a:t>познавательной и личностной рефлексии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</a:rPr>
            <a:t>-  </a:t>
          </a:r>
          <a:r>
            <a:rPr lang="ru-RU" sz="1400" kern="1200" dirty="0">
              <a:solidFill>
                <a:schemeClr val="accent2">
                  <a:lumMod val="75000"/>
                </a:schemeClr>
              </a:solidFill>
            </a:rPr>
            <a:t>использование знаково-символических средств </a:t>
          </a:r>
          <a:r>
            <a:rPr lang="ru-RU" sz="1400" kern="1200" dirty="0">
              <a:solidFill>
                <a:schemeClr val="tx1"/>
              </a:solidFill>
            </a:rPr>
            <a:t>представления информации для создания моделей изучаемых объектов и процессов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</a:rPr>
            <a:t>- </a:t>
          </a:r>
          <a:r>
            <a:rPr lang="ru-RU" sz="1400" kern="1200" dirty="0">
              <a:solidFill>
                <a:schemeClr val="accent2">
                  <a:lumMod val="75000"/>
                </a:schemeClr>
              </a:solidFill>
            </a:rPr>
            <a:t>активное использование речевых средств и средств ИКТ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</a:rPr>
            <a:t>- овладение навыками </a:t>
          </a:r>
          <a:r>
            <a:rPr lang="ru-RU" sz="1400" kern="1200" dirty="0">
              <a:solidFill>
                <a:schemeClr val="accent2">
                  <a:lumMod val="75000"/>
                </a:schemeClr>
              </a:solidFill>
            </a:rPr>
            <a:t>смыслового чтения текстов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</a:rPr>
            <a:t>- овладение </a:t>
          </a:r>
          <a:r>
            <a:rPr lang="ru-RU" sz="1400" kern="1200" dirty="0">
              <a:solidFill>
                <a:schemeClr val="accent2">
                  <a:lumMod val="75000"/>
                </a:schemeClr>
              </a:solidFill>
            </a:rPr>
            <a:t>логическими действиями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</a:rPr>
            <a:t>- готовность конструктивно </a:t>
          </a:r>
          <a:r>
            <a:rPr lang="ru-RU" sz="1400" kern="1200" dirty="0">
              <a:solidFill>
                <a:schemeClr val="accent2">
                  <a:lumMod val="75000"/>
                </a:schemeClr>
              </a:solidFill>
            </a:rPr>
            <a:t>разрешать конфликты посредством учета интересов </a:t>
          </a:r>
          <a:r>
            <a:rPr lang="ru-RU" sz="1400" kern="1200" dirty="0">
              <a:solidFill>
                <a:schemeClr val="tx1"/>
              </a:solidFill>
            </a:rPr>
            <a:t>сторон и сотрудничества</a:t>
          </a:r>
        </a:p>
      </dsp:txBody>
      <dsp:txXfrm>
        <a:off x="7" y="2437318"/>
        <a:ext cx="2846179" cy="2437318"/>
      </dsp:txXfrm>
    </dsp:sp>
    <dsp:sp modelId="{FFCA9778-E4E5-45A7-84B5-9FCD3E9F926F}">
      <dsp:nvSpPr>
        <dsp:cNvPr id="0" name=""/>
        <dsp:cNvSpPr/>
      </dsp:nvSpPr>
      <dsp:spPr>
        <a:xfrm>
          <a:off x="920482" y="148609"/>
          <a:ext cx="1071773" cy="95516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E3EF7A-AB56-4463-8DC3-B409588BEFEE}">
      <dsp:nvSpPr>
        <dsp:cNvPr id="0" name=""/>
        <dsp:cNvSpPr/>
      </dsp:nvSpPr>
      <dsp:spPr>
        <a:xfrm>
          <a:off x="2933394" y="0"/>
          <a:ext cx="2846179" cy="6093296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u="none" kern="1200" dirty="0">
              <a:solidFill>
                <a:schemeClr val="tx1"/>
              </a:solidFill>
            </a:rPr>
            <a:t>1)  умение </a:t>
          </a:r>
          <a:r>
            <a:rPr lang="ru-RU" sz="1300" u="none" kern="1200" dirty="0">
              <a:solidFill>
                <a:schemeClr val="accent2">
                  <a:lumMod val="75000"/>
                </a:schemeClr>
              </a:solidFill>
            </a:rPr>
            <a:t>самостоятельно развивать мотивы и интересы </a:t>
          </a:r>
          <a:r>
            <a:rPr lang="ru-RU" sz="1300" u="none" kern="1200" dirty="0">
              <a:solidFill>
                <a:schemeClr val="tx1"/>
              </a:solidFill>
            </a:rPr>
            <a:t>своей познавательной деятельности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u="none" kern="1200" dirty="0">
              <a:solidFill>
                <a:schemeClr val="tx1"/>
              </a:solidFill>
            </a:rPr>
            <a:t>2) умение </a:t>
          </a:r>
          <a:r>
            <a:rPr lang="ru-RU" sz="1300" u="none" kern="1200" dirty="0">
              <a:solidFill>
                <a:schemeClr val="accent2">
                  <a:lumMod val="75000"/>
                </a:schemeClr>
              </a:solidFill>
            </a:rPr>
            <a:t>самостоятельно планировать пути  достижения целей,  в том числе альтернативные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u="none" kern="1200" dirty="0">
              <a:solidFill>
                <a:schemeClr val="tx1"/>
              </a:solidFill>
            </a:rPr>
            <a:t>6) умение  определять понятия, создавать обобщения, устанавливать аналогии, классифицировать, </a:t>
          </a:r>
          <a:r>
            <a:rPr lang="ru-RU" sz="1300" u="none" kern="1200" dirty="0">
              <a:solidFill>
                <a:schemeClr val="accent2">
                  <a:lumMod val="75000"/>
                </a:schemeClr>
              </a:solidFill>
            </a:rPr>
            <a:t>устанавливать причинно-следственные связи 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u="none" kern="1200" dirty="0">
              <a:solidFill>
                <a:schemeClr val="tx1"/>
              </a:solidFill>
            </a:rPr>
            <a:t>7) умение создавать, применять и </a:t>
          </a:r>
          <a:r>
            <a:rPr lang="ru-RU" sz="1300" u="none" kern="1200" dirty="0">
              <a:solidFill>
                <a:schemeClr val="accent2">
                  <a:lumMod val="75000"/>
                </a:schemeClr>
              </a:solidFill>
            </a:rPr>
            <a:t>преобразовывать знаки и символы, модели и схемы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u="none" kern="1200" dirty="0">
              <a:solidFill>
                <a:schemeClr val="tx1"/>
              </a:solidFill>
            </a:rPr>
            <a:t>10) </a:t>
          </a:r>
          <a:r>
            <a:rPr lang="ru-RU" sz="1300" u="none" kern="1200" dirty="0">
              <a:solidFill>
                <a:schemeClr val="accent2">
                  <a:lumMod val="75000"/>
                </a:schemeClr>
              </a:solidFill>
            </a:rPr>
            <a:t>умение осознанно использовать речевые средства </a:t>
          </a:r>
          <a:r>
            <a:rPr lang="ru-RU" sz="1300" u="none" kern="1200" dirty="0">
              <a:solidFill>
                <a:schemeClr val="tx1"/>
              </a:solidFill>
            </a:rPr>
            <a:t>в соответствии с задачей коммуникации   </a:t>
          </a:r>
          <a:endParaRPr lang="ru-RU" sz="1300" kern="1200" dirty="0">
            <a:solidFill>
              <a:schemeClr val="tx1"/>
            </a:solidFill>
          </a:endParaRP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u="none" kern="1200" dirty="0">
              <a:solidFill>
                <a:schemeClr val="tx1"/>
              </a:solidFill>
            </a:rPr>
            <a:t>11) формирование и развитие </a:t>
          </a:r>
          <a:r>
            <a:rPr lang="ru-RU" sz="1300" u="none" kern="1200" dirty="0">
              <a:solidFill>
                <a:schemeClr val="accent2">
                  <a:lumMod val="75000"/>
                </a:schemeClr>
              </a:solidFill>
            </a:rPr>
            <a:t>компетентности в области использования ИКТ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u="none" kern="1200" dirty="0">
              <a:solidFill>
                <a:schemeClr val="tx1"/>
              </a:solidFill>
            </a:rPr>
            <a:t> </a:t>
          </a:r>
        </a:p>
      </dsp:txBody>
      <dsp:txXfrm>
        <a:off x="2933394" y="2437318"/>
        <a:ext cx="2846179" cy="2437318"/>
      </dsp:txXfrm>
    </dsp:sp>
    <dsp:sp modelId="{90633B87-FF55-4B06-8BB0-D0E783C0D935}">
      <dsp:nvSpPr>
        <dsp:cNvPr id="0" name=""/>
        <dsp:cNvSpPr/>
      </dsp:nvSpPr>
      <dsp:spPr>
        <a:xfrm>
          <a:off x="3799170" y="137753"/>
          <a:ext cx="1114627" cy="976874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34F2A2-57E4-49E4-995D-50F64A6F5DE4}">
      <dsp:nvSpPr>
        <dsp:cNvPr id="0" name=""/>
        <dsp:cNvSpPr/>
      </dsp:nvSpPr>
      <dsp:spPr>
        <a:xfrm>
          <a:off x="5866788" y="0"/>
          <a:ext cx="2846179" cy="609329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bg1"/>
              </a:solidFill>
            </a:rPr>
            <a:t> </a:t>
          </a:r>
          <a:r>
            <a:rPr lang="ru-RU" sz="1200" kern="1200" dirty="0">
              <a:solidFill>
                <a:schemeClr val="tx1"/>
              </a:solidFill>
            </a:rPr>
            <a:t>1) умение </a:t>
          </a: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использовать все возможные ресурсы для достижения поставленных целей</a:t>
          </a:r>
          <a:endParaRPr lang="ru-RU" sz="1200" kern="1200" dirty="0">
            <a:solidFill>
              <a:schemeClr val="tx1"/>
            </a:solidFill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/>
              </a:solidFill>
            </a:rPr>
            <a:t>3) владение </a:t>
          </a: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навыками познавательной, учебно-исследовательской и проектной деятельности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/>
              </a:solidFill>
            </a:rPr>
            <a:t>5) умение </a:t>
          </a: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использовать средства  ИКТ в решении когнитивных, коммуникативных и организационных задач с соблюдением требований эргономики</a:t>
          </a:r>
          <a:r>
            <a:rPr lang="ru-RU" sz="1200" kern="1200" dirty="0">
              <a:solidFill>
                <a:schemeClr val="tx1"/>
              </a:solidFill>
            </a:rPr>
            <a:t> и др.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/>
              </a:solidFill>
            </a:rPr>
            <a:t>6) умение </a:t>
          </a: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определять назначение и функции различных социальных институтов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/>
              </a:solidFill>
            </a:rPr>
            <a:t>7) умение самостоятельно оценивать и </a:t>
          </a: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принимать решения, определяющие стратегию поведения</a:t>
          </a:r>
          <a:r>
            <a:rPr lang="ru-RU" sz="1200" kern="1200" dirty="0">
              <a:solidFill>
                <a:schemeClr val="tx1"/>
              </a:solidFill>
            </a:rPr>
            <a:t>, с учётом гражданских и нравственных ценностей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/>
              </a:solidFill>
            </a:rPr>
            <a:t>9) </a:t>
          </a:r>
          <a:r>
            <a:rPr lang="ru-RU" sz="1200" kern="1200" dirty="0">
              <a:solidFill>
                <a:schemeClr val="accent2">
                  <a:lumMod val="75000"/>
                </a:schemeClr>
              </a:solidFill>
            </a:rPr>
            <a:t>владение навыками познавательной рефлексии как осознания совершаемых действий и мыслительных процессов</a:t>
          </a:r>
          <a:r>
            <a:rPr lang="ru-RU" sz="1200" kern="1200" dirty="0">
              <a:solidFill>
                <a:schemeClr val="tx1"/>
              </a:solidFill>
            </a:rPr>
            <a:t>,  границ своего знания и незнания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 dirty="0">
            <a:solidFill>
              <a:schemeClr val="bg1"/>
            </a:solidFill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 dirty="0">
            <a:solidFill>
              <a:schemeClr val="bg1"/>
            </a:solidFill>
          </a:endParaRPr>
        </a:p>
      </dsp:txBody>
      <dsp:txXfrm>
        <a:off x="5866788" y="2437318"/>
        <a:ext cx="2846179" cy="2437318"/>
      </dsp:txXfrm>
    </dsp:sp>
    <dsp:sp modelId="{E072AF11-14FE-4BAC-8A5E-35C9CCF51A66}">
      <dsp:nvSpPr>
        <dsp:cNvPr id="0" name=""/>
        <dsp:cNvSpPr/>
      </dsp:nvSpPr>
      <dsp:spPr>
        <a:xfrm>
          <a:off x="6752161" y="74304"/>
          <a:ext cx="1071773" cy="955163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36181E-9547-4C29-A2F0-148B6984343B}">
      <dsp:nvSpPr>
        <dsp:cNvPr id="0" name=""/>
        <dsp:cNvSpPr/>
      </dsp:nvSpPr>
      <dsp:spPr>
        <a:xfrm>
          <a:off x="360061" y="5922376"/>
          <a:ext cx="8015930" cy="170916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28753C-391D-4EBE-8A78-494AB19B2E89}">
      <dsp:nvSpPr>
        <dsp:cNvPr id="0" name=""/>
        <dsp:cNvSpPr/>
      </dsp:nvSpPr>
      <dsp:spPr>
        <a:xfrm>
          <a:off x="4057960" y="1883863"/>
          <a:ext cx="885234" cy="885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0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</a:rPr>
            <a:t>Формы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0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</a:rPr>
            <a:t>деятельности</a:t>
          </a:r>
        </a:p>
      </dsp:txBody>
      <dsp:txXfrm>
        <a:off x="4187600" y="2013503"/>
        <a:ext cx="625954" cy="625954"/>
      </dsp:txXfrm>
    </dsp:sp>
    <dsp:sp modelId="{90ED3C2C-6D4F-4C50-80BD-AD03D1B59B4D}">
      <dsp:nvSpPr>
        <dsp:cNvPr id="0" name=""/>
        <dsp:cNvSpPr/>
      </dsp:nvSpPr>
      <dsp:spPr>
        <a:xfrm rot="16200000">
          <a:off x="4011060" y="1385495"/>
          <a:ext cx="979034" cy="17702"/>
        </a:xfrm>
        <a:custGeom>
          <a:avLst/>
          <a:gdLst/>
          <a:ahLst/>
          <a:cxnLst/>
          <a:rect l="0" t="0" r="0" b="0"/>
          <a:pathLst>
            <a:path>
              <a:moveTo>
                <a:pt x="0" y="8851"/>
              </a:moveTo>
              <a:lnTo>
                <a:pt x="979034" y="88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4476102" y="1369871"/>
        <a:ext cx="48951" cy="48951"/>
      </dsp:txXfrm>
    </dsp:sp>
    <dsp:sp modelId="{B4CCE002-0D5C-40FD-A10B-1D14741FB710}">
      <dsp:nvSpPr>
        <dsp:cNvPr id="0" name=""/>
        <dsp:cNvSpPr/>
      </dsp:nvSpPr>
      <dsp:spPr>
        <a:xfrm>
          <a:off x="4057960" y="19595"/>
          <a:ext cx="885234" cy="885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100" kern="1200"/>
        </a:p>
      </dsp:txBody>
      <dsp:txXfrm>
        <a:off x="4187600" y="149235"/>
        <a:ext cx="625954" cy="625954"/>
      </dsp:txXfrm>
    </dsp:sp>
    <dsp:sp modelId="{A96310B7-5B64-4BA2-9C5D-486A6387BB28}">
      <dsp:nvSpPr>
        <dsp:cNvPr id="0" name=""/>
        <dsp:cNvSpPr/>
      </dsp:nvSpPr>
      <dsp:spPr>
        <a:xfrm rot="18360000">
          <a:off x="4558955" y="1563517"/>
          <a:ext cx="979034" cy="17702"/>
        </a:xfrm>
        <a:custGeom>
          <a:avLst/>
          <a:gdLst/>
          <a:ahLst/>
          <a:cxnLst/>
          <a:rect l="0" t="0" r="0" b="0"/>
          <a:pathLst>
            <a:path>
              <a:moveTo>
                <a:pt x="0" y="8851"/>
              </a:moveTo>
              <a:lnTo>
                <a:pt x="979034" y="88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023996" y="1547892"/>
        <a:ext cx="48951" cy="48951"/>
      </dsp:txXfrm>
    </dsp:sp>
    <dsp:sp modelId="{22A13E01-ACD0-476B-B9C4-9B4A60928706}">
      <dsp:nvSpPr>
        <dsp:cNvPr id="0" name=""/>
        <dsp:cNvSpPr/>
      </dsp:nvSpPr>
      <dsp:spPr>
        <a:xfrm>
          <a:off x="5153750" y="375639"/>
          <a:ext cx="885234" cy="885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0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научные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0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исследования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1000" b="1" i="0" u="none" strike="noStrike" kern="1200" cap="none" normalizeH="0" baseline="0" dirty="0">
            <a:ln>
              <a:noFill/>
            </a:ln>
            <a:solidFill>
              <a:schemeClr val="bg1"/>
            </a:solidFill>
            <a:effectLst/>
          </a:endParaRPr>
        </a:p>
      </dsp:txBody>
      <dsp:txXfrm>
        <a:off x="5283390" y="505279"/>
        <a:ext cx="625954" cy="625954"/>
      </dsp:txXfrm>
    </dsp:sp>
    <dsp:sp modelId="{DBDD7F88-C2CE-4810-8D84-A5303367AED0}">
      <dsp:nvSpPr>
        <dsp:cNvPr id="0" name=""/>
        <dsp:cNvSpPr/>
      </dsp:nvSpPr>
      <dsp:spPr>
        <a:xfrm rot="20520000">
          <a:off x="4897573" y="2029584"/>
          <a:ext cx="979034" cy="17702"/>
        </a:xfrm>
        <a:custGeom>
          <a:avLst/>
          <a:gdLst/>
          <a:ahLst/>
          <a:cxnLst/>
          <a:rect l="0" t="0" r="0" b="0"/>
          <a:pathLst>
            <a:path>
              <a:moveTo>
                <a:pt x="0" y="8851"/>
              </a:moveTo>
              <a:lnTo>
                <a:pt x="979034" y="88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362614" y="2013959"/>
        <a:ext cx="48951" cy="48951"/>
      </dsp:txXfrm>
    </dsp:sp>
    <dsp:sp modelId="{65005583-EBFF-4A3E-814E-6D9736D2BD8D}">
      <dsp:nvSpPr>
        <dsp:cNvPr id="0" name=""/>
        <dsp:cNvSpPr/>
      </dsp:nvSpPr>
      <dsp:spPr>
        <a:xfrm>
          <a:off x="5830985" y="1307773"/>
          <a:ext cx="885234" cy="885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9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социальные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9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практики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900" b="1" i="0" u="none" strike="noStrike" kern="1200" cap="none" normalizeH="0" baseline="0" dirty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5960625" y="1437413"/>
        <a:ext cx="625954" cy="625954"/>
      </dsp:txXfrm>
    </dsp:sp>
    <dsp:sp modelId="{C856A47E-C3F6-4744-97BF-C7CF9328E90D}">
      <dsp:nvSpPr>
        <dsp:cNvPr id="0" name=""/>
        <dsp:cNvSpPr/>
      </dsp:nvSpPr>
      <dsp:spPr>
        <a:xfrm rot="1080000">
          <a:off x="4897573" y="2605675"/>
          <a:ext cx="979034" cy="17702"/>
        </a:xfrm>
        <a:custGeom>
          <a:avLst/>
          <a:gdLst/>
          <a:ahLst/>
          <a:cxnLst/>
          <a:rect l="0" t="0" r="0" b="0"/>
          <a:pathLst>
            <a:path>
              <a:moveTo>
                <a:pt x="0" y="8851"/>
              </a:moveTo>
              <a:lnTo>
                <a:pt x="979034" y="88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362614" y="2590050"/>
        <a:ext cx="48951" cy="48951"/>
      </dsp:txXfrm>
    </dsp:sp>
    <dsp:sp modelId="{47898309-0F37-4F44-B64E-8086067ED600}">
      <dsp:nvSpPr>
        <dsp:cNvPr id="0" name=""/>
        <dsp:cNvSpPr/>
      </dsp:nvSpPr>
      <dsp:spPr>
        <a:xfrm>
          <a:off x="5830985" y="2459954"/>
          <a:ext cx="885234" cy="885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конференции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800" b="1" i="0" u="none" strike="noStrike" kern="1200" cap="none" normalizeH="0" baseline="0" dirty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5960625" y="2589594"/>
        <a:ext cx="625954" cy="625954"/>
      </dsp:txXfrm>
    </dsp:sp>
    <dsp:sp modelId="{0E37C47D-C0EA-4E7D-92F0-BAA1D7BF7B23}">
      <dsp:nvSpPr>
        <dsp:cNvPr id="0" name=""/>
        <dsp:cNvSpPr/>
      </dsp:nvSpPr>
      <dsp:spPr>
        <a:xfrm rot="3092008">
          <a:off x="4585138" y="3059404"/>
          <a:ext cx="1009533" cy="17702"/>
        </a:xfrm>
        <a:custGeom>
          <a:avLst/>
          <a:gdLst/>
          <a:ahLst/>
          <a:cxnLst/>
          <a:rect l="0" t="0" r="0" b="0"/>
          <a:pathLst>
            <a:path>
              <a:moveTo>
                <a:pt x="0" y="8851"/>
              </a:moveTo>
              <a:lnTo>
                <a:pt x="1009533" y="88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064666" y="3043017"/>
        <a:ext cx="50476" cy="50476"/>
      </dsp:txXfrm>
    </dsp:sp>
    <dsp:sp modelId="{7CA617DF-199E-4BF9-B977-47D7983EC707}">
      <dsp:nvSpPr>
        <dsp:cNvPr id="0" name=""/>
        <dsp:cNvSpPr/>
      </dsp:nvSpPr>
      <dsp:spPr>
        <a:xfrm>
          <a:off x="5236615" y="3367413"/>
          <a:ext cx="885234" cy="885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0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поисковые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0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объединения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1000" b="1" i="0" u="none" strike="noStrike" kern="1200" cap="none" normalizeH="0" baseline="0" dirty="0">
            <a:ln>
              <a:noFill/>
            </a:ln>
            <a:solidFill>
              <a:schemeClr val="bg1"/>
            </a:solidFill>
            <a:effectLst/>
          </a:endParaRPr>
        </a:p>
      </dsp:txBody>
      <dsp:txXfrm>
        <a:off x="5366255" y="3497053"/>
        <a:ext cx="625954" cy="625954"/>
      </dsp:txXfrm>
    </dsp:sp>
    <dsp:sp modelId="{CE446994-0B7F-423C-B26D-16930D410A11}">
      <dsp:nvSpPr>
        <dsp:cNvPr id="0" name=""/>
        <dsp:cNvSpPr/>
      </dsp:nvSpPr>
      <dsp:spPr>
        <a:xfrm rot="5400000">
          <a:off x="4011060" y="3249763"/>
          <a:ext cx="979034" cy="17702"/>
        </a:xfrm>
        <a:custGeom>
          <a:avLst/>
          <a:gdLst/>
          <a:ahLst/>
          <a:cxnLst/>
          <a:rect l="0" t="0" r="0" b="0"/>
          <a:pathLst>
            <a:path>
              <a:moveTo>
                <a:pt x="0" y="8851"/>
              </a:moveTo>
              <a:lnTo>
                <a:pt x="979034" y="88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4476102" y="3234139"/>
        <a:ext cx="48951" cy="48951"/>
      </dsp:txXfrm>
    </dsp:sp>
    <dsp:sp modelId="{8330673C-BA68-4D4B-B41D-936D433DDE69}">
      <dsp:nvSpPr>
        <dsp:cNvPr id="0" name=""/>
        <dsp:cNvSpPr/>
      </dsp:nvSpPr>
      <dsp:spPr>
        <a:xfrm>
          <a:off x="4057960" y="3748132"/>
          <a:ext cx="885234" cy="885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9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олимпиады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9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соревнования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800" b="1" i="0" u="none" strike="noStrike" kern="1200" cap="none" normalizeH="0" baseline="0" dirty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4187600" y="3877772"/>
        <a:ext cx="625954" cy="625954"/>
      </dsp:txXfrm>
    </dsp:sp>
    <dsp:sp modelId="{07119883-C955-479E-98C3-66D55DD97948}">
      <dsp:nvSpPr>
        <dsp:cNvPr id="0" name=""/>
        <dsp:cNvSpPr/>
      </dsp:nvSpPr>
      <dsp:spPr>
        <a:xfrm rot="7560000">
          <a:off x="3463166" y="3071742"/>
          <a:ext cx="979034" cy="17702"/>
        </a:xfrm>
        <a:custGeom>
          <a:avLst/>
          <a:gdLst/>
          <a:ahLst/>
          <a:cxnLst/>
          <a:rect l="0" t="0" r="0" b="0"/>
          <a:pathLst>
            <a:path>
              <a:moveTo>
                <a:pt x="0" y="8851"/>
              </a:moveTo>
              <a:lnTo>
                <a:pt x="979034" y="88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3928207" y="3056117"/>
        <a:ext cx="48951" cy="48951"/>
      </dsp:txXfrm>
    </dsp:sp>
    <dsp:sp modelId="{669D3EAF-FC71-4283-A169-485E0CF2D585}">
      <dsp:nvSpPr>
        <dsp:cNvPr id="0" name=""/>
        <dsp:cNvSpPr/>
      </dsp:nvSpPr>
      <dsp:spPr>
        <a:xfrm>
          <a:off x="2962171" y="3392088"/>
          <a:ext cx="885234" cy="885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диспуты</a:t>
          </a:r>
        </a:p>
      </dsp:txBody>
      <dsp:txXfrm>
        <a:off x="3091811" y="3521728"/>
        <a:ext cx="625954" cy="625954"/>
      </dsp:txXfrm>
    </dsp:sp>
    <dsp:sp modelId="{2C18FD9E-398F-42E2-BE3C-C41ED7D20FF8}">
      <dsp:nvSpPr>
        <dsp:cNvPr id="0" name=""/>
        <dsp:cNvSpPr/>
      </dsp:nvSpPr>
      <dsp:spPr>
        <a:xfrm rot="9720000">
          <a:off x="3124548" y="2605675"/>
          <a:ext cx="979034" cy="17702"/>
        </a:xfrm>
        <a:custGeom>
          <a:avLst/>
          <a:gdLst/>
          <a:ahLst/>
          <a:cxnLst/>
          <a:rect l="0" t="0" r="0" b="0"/>
          <a:pathLst>
            <a:path>
              <a:moveTo>
                <a:pt x="0" y="8851"/>
              </a:moveTo>
              <a:lnTo>
                <a:pt x="979034" y="88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3589589" y="2590050"/>
        <a:ext cx="48951" cy="48951"/>
      </dsp:txXfrm>
    </dsp:sp>
    <dsp:sp modelId="{67591405-32DB-4D6E-8FB3-F0E364F68935}">
      <dsp:nvSpPr>
        <dsp:cNvPr id="0" name=""/>
        <dsp:cNvSpPr/>
      </dsp:nvSpPr>
      <dsp:spPr>
        <a:xfrm>
          <a:off x="2284936" y="2459954"/>
          <a:ext cx="885234" cy="885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круглые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столы</a:t>
          </a:r>
        </a:p>
      </dsp:txBody>
      <dsp:txXfrm>
        <a:off x="2414576" y="2589594"/>
        <a:ext cx="625954" cy="625954"/>
      </dsp:txXfrm>
    </dsp:sp>
    <dsp:sp modelId="{9FD0AAFC-9D8A-456D-BC9C-3DEE47F0DC78}">
      <dsp:nvSpPr>
        <dsp:cNvPr id="0" name=""/>
        <dsp:cNvSpPr/>
      </dsp:nvSpPr>
      <dsp:spPr>
        <a:xfrm rot="11880000">
          <a:off x="3124548" y="2029584"/>
          <a:ext cx="979034" cy="17702"/>
        </a:xfrm>
        <a:custGeom>
          <a:avLst/>
          <a:gdLst/>
          <a:ahLst/>
          <a:cxnLst/>
          <a:rect l="0" t="0" r="0" b="0"/>
          <a:pathLst>
            <a:path>
              <a:moveTo>
                <a:pt x="0" y="8851"/>
              </a:moveTo>
              <a:lnTo>
                <a:pt x="979034" y="88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3589589" y="2013959"/>
        <a:ext cx="48951" cy="48951"/>
      </dsp:txXfrm>
    </dsp:sp>
    <dsp:sp modelId="{11812B77-2BAB-4464-A84D-B9565462E3AF}">
      <dsp:nvSpPr>
        <dsp:cNvPr id="0" name=""/>
        <dsp:cNvSpPr/>
      </dsp:nvSpPr>
      <dsp:spPr>
        <a:xfrm>
          <a:off x="2284936" y="1307773"/>
          <a:ext cx="885234" cy="885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секции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800" b="1" i="0" u="none" strike="noStrike" kern="1200" cap="none" normalizeH="0" baseline="0" dirty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2414576" y="1437413"/>
        <a:ext cx="625954" cy="625954"/>
      </dsp:txXfrm>
    </dsp:sp>
    <dsp:sp modelId="{32BEF50C-8214-4A8E-B717-B0E50A721705}">
      <dsp:nvSpPr>
        <dsp:cNvPr id="0" name=""/>
        <dsp:cNvSpPr/>
      </dsp:nvSpPr>
      <dsp:spPr>
        <a:xfrm rot="14040000">
          <a:off x="3463166" y="1563517"/>
          <a:ext cx="979034" cy="17702"/>
        </a:xfrm>
        <a:custGeom>
          <a:avLst/>
          <a:gdLst/>
          <a:ahLst/>
          <a:cxnLst/>
          <a:rect l="0" t="0" r="0" b="0"/>
          <a:pathLst>
            <a:path>
              <a:moveTo>
                <a:pt x="0" y="8851"/>
              </a:moveTo>
              <a:lnTo>
                <a:pt x="979034" y="88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3928207" y="1547892"/>
        <a:ext cx="48951" cy="48951"/>
      </dsp:txXfrm>
    </dsp:sp>
    <dsp:sp modelId="{41B6BC2D-1729-4FC2-BCBA-7E49843E2BFE}">
      <dsp:nvSpPr>
        <dsp:cNvPr id="0" name=""/>
        <dsp:cNvSpPr/>
      </dsp:nvSpPr>
      <dsp:spPr>
        <a:xfrm>
          <a:off x="2962171" y="375639"/>
          <a:ext cx="885234" cy="885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1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</a:rPr>
            <a:t>кружки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800" b="1" i="0" u="none" strike="noStrike" kern="1200" cap="none" normalizeH="0" baseline="0" dirty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3091811" y="505279"/>
        <a:ext cx="625954" cy="6259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#2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B0ABEC4C-4CB5-4385-B774-1D78E755B2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9AF9CFC-AB44-4653-B2AD-992CD6D5196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B2BB661-C127-45FE-81D7-5A79AF1AB4F3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1BFBE6D1-19BC-455A-B1CE-A1265A3A70B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7E0D6288-9AA3-48BB-BE89-5E4B9E737C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3FABEF3-FCBB-4305-8339-97D7645E89C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CC120E7-E9E7-4A6D-B727-705FCF6FC7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F26F5CD8-DFE5-4FB9-8A48-3218D78DE95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>
            <a:extLst>
              <a:ext uri="{FF2B5EF4-FFF2-40B4-BE49-F238E27FC236}">
                <a16:creationId xmlns:a16="http://schemas.microsoft.com/office/drawing/2014/main" id="{7B246465-FF2B-4E3E-95FF-0DC3B24638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Заметки 2">
            <a:extLst>
              <a:ext uri="{FF2B5EF4-FFF2-40B4-BE49-F238E27FC236}">
                <a16:creationId xmlns:a16="http://schemas.microsoft.com/office/drawing/2014/main" id="{F81627D8-10EC-418D-A2C0-3B81543965F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/>
              <a:t>Предметные результаты освоения ООП для учебных предметов </a:t>
            </a:r>
            <a:r>
              <a:rPr lang="ru-RU" altLang="ru-RU" b="1"/>
              <a:t>на базовом уровне ориентированы на обеспечение преимущественно общеобразовательной и общекультурной подготовки</a:t>
            </a:r>
          </a:p>
          <a:p>
            <a:pPr eaLnBrk="1" hangingPunct="1">
              <a:spcBef>
                <a:spcPct val="0"/>
              </a:spcBef>
            </a:pPr>
            <a:endParaRPr lang="ru-RU" altLang="ru-RU"/>
          </a:p>
          <a:p>
            <a:pPr eaLnBrk="1" hangingPunct="1">
              <a:spcBef>
                <a:spcPct val="0"/>
              </a:spcBef>
            </a:pPr>
            <a:r>
              <a:rPr lang="ru-RU" altLang="ru-RU"/>
              <a:t>Предметные результаты освоения основной образовательной программы для учебных предметов </a:t>
            </a:r>
            <a:r>
              <a:rPr lang="ru-RU" altLang="ru-RU" b="1"/>
              <a:t>на углубленном уровне ориентированы преимущественно на подготовку к последующему профессиональному образованию, развитие индивидуальных способностей обучающихся </a:t>
            </a:r>
            <a:r>
              <a:rPr lang="ru-RU" altLang="ru-RU"/>
              <a:t>путем более глубокого, чем это предусматривается базовым курсом, освоения основ наук, систематических знаний и способов действий, присущих данному учебному предмету.</a:t>
            </a:r>
          </a:p>
          <a:p>
            <a:pPr eaLnBrk="1" hangingPunct="1">
              <a:spcBef>
                <a:spcPct val="0"/>
              </a:spcBef>
            </a:pPr>
            <a:endParaRPr lang="ru-RU" altLang="ru-RU"/>
          </a:p>
          <a:p>
            <a:pPr eaLnBrk="1" hangingPunct="1">
              <a:spcBef>
                <a:spcPct val="0"/>
              </a:spcBef>
            </a:pPr>
            <a:r>
              <a:rPr lang="ru-RU" altLang="ru-RU"/>
              <a:t>Предметные результаты освоения </a:t>
            </a:r>
            <a:r>
              <a:rPr lang="ru-RU" altLang="ru-RU" b="1"/>
              <a:t>интегрированных учебных предметов ориентированы на формирование целостных представлений о мире и общей культуры обучающихся</a:t>
            </a:r>
            <a:r>
              <a:rPr lang="ru-RU" altLang="ru-RU"/>
              <a:t> путем освоения систематических научных знаний и способов действий на метапредметной основе.</a:t>
            </a:r>
          </a:p>
          <a:p>
            <a:pPr eaLnBrk="1" hangingPunct="1">
              <a:spcBef>
                <a:spcPct val="0"/>
              </a:spcBef>
            </a:pPr>
            <a:endParaRPr lang="ru-RU" altLang="ru-RU"/>
          </a:p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5604" name="Номер слайда 3">
            <a:extLst>
              <a:ext uri="{FF2B5EF4-FFF2-40B4-BE49-F238E27FC236}">
                <a16:creationId xmlns:a16="http://schemas.microsoft.com/office/drawing/2014/main" id="{06D29CEA-1858-4A76-A739-C4AEBEE12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7F61C12-F989-4740-A6CF-83FF8EA0C9BC}" type="slidenum">
              <a:rPr lang="ru-RU" altLang="ru-RU"/>
              <a:pPr>
                <a:spcBef>
                  <a:spcPct val="0"/>
                </a:spcBef>
              </a:pPr>
              <a:t>11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>
            <a:extLst>
              <a:ext uri="{FF2B5EF4-FFF2-40B4-BE49-F238E27FC236}">
                <a16:creationId xmlns:a16="http://schemas.microsoft.com/office/drawing/2014/main" id="{5A55264C-E78F-4935-9BC7-576F06676AA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>
            <a:extLst>
              <a:ext uri="{FF2B5EF4-FFF2-40B4-BE49-F238E27FC236}">
                <a16:creationId xmlns:a16="http://schemas.microsoft.com/office/drawing/2014/main" id="{B3E4C3B7-D2AC-48B6-BE4B-A360521B947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 b="1"/>
              <a:t>Индивидуальный проект представляет собой особую форму организации деятельности обучающихся (учебное исследование или учебный проект)</a:t>
            </a:r>
          </a:p>
          <a:p>
            <a:pPr eaLnBrk="1" hangingPunct="1">
              <a:spcBef>
                <a:spcPct val="0"/>
              </a:spcBef>
            </a:pPr>
            <a:endParaRPr lang="ru-RU" altLang="ru-RU" b="1"/>
          </a:p>
          <a:p>
            <a:pPr eaLnBrk="1" hangingPunct="1">
              <a:spcBef>
                <a:spcPct val="0"/>
              </a:spcBef>
            </a:pPr>
            <a:r>
              <a:rPr lang="ru-RU" altLang="ru-RU" b="1">
                <a:solidFill>
                  <a:srgbClr val="A50021"/>
                </a:solidFill>
              </a:rPr>
              <a:t>Результаты выполнения индивидуального проекта должны отражать:</a:t>
            </a:r>
          </a:p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6628" name="Номер слайда 3">
            <a:extLst>
              <a:ext uri="{FF2B5EF4-FFF2-40B4-BE49-F238E27FC236}">
                <a16:creationId xmlns:a16="http://schemas.microsoft.com/office/drawing/2014/main" id="{C9CD9469-9215-411E-B0C2-6CCB9C9C7A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0699145-FF5B-4B0F-9CE1-625F6A41023A}" type="slidenum">
              <a:rPr lang="ru-RU" altLang="ru-RU"/>
              <a:pPr>
                <a:spcBef>
                  <a:spcPct val="0"/>
                </a:spcBef>
              </a:pPr>
              <a:t>15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>
            <a:extLst>
              <a:ext uri="{FF2B5EF4-FFF2-40B4-BE49-F238E27FC236}">
                <a16:creationId xmlns:a16="http://schemas.microsoft.com/office/drawing/2014/main" id="{3C686E1A-12D6-4141-94BE-AC676046782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Заметки 2">
            <a:extLst>
              <a:ext uri="{FF2B5EF4-FFF2-40B4-BE49-F238E27FC236}">
                <a16:creationId xmlns:a16="http://schemas.microsoft.com/office/drawing/2014/main" id="{1E7D2F58-D07A-4F99-B3DB-1F813934906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spcBef>
                <a:spcPct val="0"/>
              </a:spcBef>
            </a:pPr>
            <a:r>
              <a:rPr lang="ru-RU" altLang="ru-RU" sz="1600" b="1">
                <a:solidFill>
                  <a:schemeClr val="bg1"/>
                </a:solidFill>
              </a:rPr>
              <a:t> </a:t>
            </a:r>
            <a:r>
              <a:rPr lang="ru-RU" altLang="ru-RU" b="1">
                <a:solidFill>
                  <a:schemeClr val="bg1"/>
                </a:solidFill>
              </a:rPr>
              <a:t>ФЗ  Статья 15. Сетевая </a:t>
            </a:r>
          </a:p>
          <a:p>
            <a:pPr algn="ctr" eaLnBrk="1" hangingPunct="1">
              <a:spcBef>
                <a:spcPct val="0"/>
              </a:spcBef>
            </a:pPr>
            <a:r>
              <a:rPr lang="ru-RU" altLang="ru-RU" b="1">
                <a:solidFill>
                  <a:schemeClr val="bg1"/>
                </a:solidFill>
              </a:rPr>
              <a:t>Форма  реализации образовательных  программ</a:t>
            </a:r>
            <a:endParaRPr lang="ru-RU" altLang="ru-RU"/>
          </a:p>
        </p:txBody>
      </p:sp>
      <p:sp>
        <p:nvSpPr>
          <p:cNvPr id="27652" name="Номер слайда 3">
            <a:extLst>
              <a:ext uri="{FF2B5EF4-FFF2-40B4-BE49-F238E27FC236}">
                <a16:creationId xmlns:a16="http://schemas.microsoft.com/office/drawing/2014/main" id="{48373D1C-B140-418E-9115-F2BB3AA07E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E99321C-1FDE-4013-AAB2-7D7DBAB60A99}" type="slidenum">
              <a:rPr lang="ru-RU" altLang="ru-RU"/>
              <a:pPr>
                <a:spcBef>
                  <a:spcPct val="0"/>
                </a:spcBef>
              </a:pPr>
              <a:t>18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EB045F-D766-4F28-9221-DA29FA326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15ADB-58E8-449A-8EBE-8C0BDEDD1FE9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977CDF-DDF1-4268-8F5E-2A1501F64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9A7120-82A1-4247-B79B-5BD7FFAC0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2F7465-D039-4CB6-9B73-21A881CAC52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90979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5F0BB6-F557-4F70-BB0A-2CEE964FD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0BB73-2C3E-4EAB-8C53-3EB9B5BEEFEA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0004627-4334-41F0-A1A9-104F71DAE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7D08B3-84A6-4DAD-9E3B-D9FA15600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61D71-63BA-4EAB-A3BE-ED39B556D14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7904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635F67-2EBC-499B-BA88-8F1E395A3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80A6C-9583-4415-9897-1148CB0E2FCC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5257198-F2AC-43BA-8ED4-3DCFFAB1B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BBD901-A2EE-4477-B847-CBDF81202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349AF5-219F-49CB-9A67-565EAF01F77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58387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586D0974-2D98-4F6C-ABF1-552A85C60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C02FC-E41F-4DC9-BF4A-D53CCB85891D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B706803C-35AD-4D96-A145-C06F8E719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EEB11D18-B9A5-4D57-8123-045708CEA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5214C-C217-4125-9BF5-4CD0B4DD93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89130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3058F313-E3B9-46B8-8F3A-E0363683A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5EF52-E6D6-4FA8-9DA7-0D2778F5357F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DB83B3E4-8D5F-4BEC-AEDA-F2742064A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64525767-2E67-4D69-BC78-DEC422D0E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77C42-DCF8-4038-8D13-BEC5247467B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80533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99FF2B17-544C-4CA0-A290-40843B115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86A4E-0474-4AD0-9C1D-A21BA58B3BC3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522C685F-C535-4B55-AADA-387123BA2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A375A708-5D71-4EAD-A3A9-67AEDAC7B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7A394D-128E-4B0A-8605-067D4EBB17B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95387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038007D5-BC5F-46F3-8CA1-8FADF13E6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C77C3-8B3F-4853-BD65-686BC260CBAD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F52E967A-3D59-4E62-915D-BF38B6F88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86FB1325-E144-4A12-8FC3-1779F9D9C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65F54-3694-4D62-85F7-9F45E1171B2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77199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621956CD-FF81-4D59-8A26-B90E3D6A9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7C725-6DAB-4084-A489-4096DE50C59E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7A4B215C-5C40-41B3-BCCE-C029EAD3C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1B4A2CDD-A3DD-4CD3-B57F-63B46F380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8153A5-9028-4528-BBF3-2CC818EDD4F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09154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B7212BC9-D67A-469C-9383-BC46C147B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877AB-0326-4569-8DEF-35F07331BC10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0F525142-7558-438A-BA36-E799975E0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417E11EE-DF39-4741-96C7-A220352E3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CDF972-5092-4091-9423-298250C8F17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6416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72392C5-F83F-4FBA-98CC-FAB383720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2E6A8-05DC-4470-BFC3-9BFA9EB2AF22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9A4D9D-7629-4B3F-917C-E3F518A25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A2A869-227A-49FF-A0C9-D79D28B96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F1450-4423-4CCE-85CF-F3E959314F9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380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856302-B7D5-483A-8198-BF3F131F6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5AA92-ACC9-4BB3-A2EE-4BBDC8228B6F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A57A07-2C38-42F8-98DF-D5B7B0584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39AD3F-8276-47E2-866F-A193745FF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5F5A42-B24E-427B-9DE6-AE4575AC6BC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632073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685800" y="1981200"/>
            <a:ext cx="7772400" cy="4114800"/>
          </a:xfrm>
        </p:spPr>
        <p:txBody>
          <a:bodyPr rtlCol="0"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D463910A-9366-4B1F-AEE8-7020B8A9FFC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87F8DB89-422A-41FD-A477-620F82C53C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D329BE3D-9D09-4CE6-BEE6-532A656D056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C8CDF8-6643-4682-90CA-F25B6CD7D58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43619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 rtlCol="0"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90469F3C-A285-4B36-BEAA-CCE9D8A73A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C154C4B1-8413-4162-928B-0C83A685E8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94B380B3-B0D0-40BB-922F-736D26913D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C4CAF-7899-43A7-964B-03CB96A3C2E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3197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9D9D9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60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F3ED666A-024A-43BF-A414-03178EA2DCB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2425A620-BF82-4D5D-ACDD-BE05DAEA871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E20B72-9E66-4F65-BAEA-090FD5100E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9C4E15-BB18-443B-A03D-C75D1446FA49}" type="datetimeFigureOut">
              <a:rPr lang="ru-RU"/>
              <a:pPr>
                <a:defRPr/>
              </a:pPr>
              <a:t>08.06.2020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550BF63-B818-415B-8494-04164C8695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229D1E-6E65-4365-A5FF-8ACBB32AFD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31190B3F-9DEB-4DC9-97A1-0965E0FAE31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5" r:id="rId1"/>
    <p:sldLayoutId id="2147484036" r:id="rId2"/>
    <p:sldLayoutId id="2147484037" r:id="rId3"/>
    <p:sldLayoutId id="2147484038" r:id="rId4"/>
    <p:sldLayoutId id="2147484039" r:id="rId5"/>
    <p:sldLayoutId id="2147484040" r:id="rId6"/>
    <p:sldLayoutId id="2147484041" r:id="rId7"/>
    <p:sldLayoutId id="2147484042" r:id="rId8"/>
    <p:sldLayoutId id="2147484043" r:id="rId9"/>
    <p:sldLayoutId id="2147484044" r:id="rId10"/>
    <p:sldLayoutId id="2147484045" r:id="rId11"/>
    <p:sldLayoutId id="2147484046" r:id="rId12"/>
    <p:sldLayoutId id="2147484047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 /><Relationship Id="rId1" Type="http://schemas.openxmlformats.org/officeDocument/2006/relationships/themeOverride" Target="../theme/themeOverride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6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 /><Relationship Id="rId2" Type="http://schemas.openxmlformats.org/officeDocument/2006/relationships/diagramData" Target="../diagrams/data2.xml" /><Relationship Id="rId1" Type="http://schemas.openxmlformats.org/officeDocument/2006/relationships/slideLayout" Target="../slideLayouts/slideLayout5.xml" /><Relationship Id="rId6" Type="http://schemas.microsoft.com/office/2007/relationships/diagramDrawing" Target="../diagrams/drawing2.xml" /><Relationship Id="rId5" Type="http://schemas.openxmlformats.org/officeDocument/2006/relationships/diagramColors" Target="../diagrams/colors2.xml" /><Relationship Id="rId4" Type="http://schemas.openxmlformats.org/officeDocument/2006/relationships/diagramQuickStyle" Target="../diagrams/quickStyle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 /><Relationship Id="rId2" Type="http://schemas.openxmlformats.org/officeDocument/2006/relationships/diagramData" Target="../diagrams/data3.xml" /><Relationship Id="rId1" Type="http://schemas.openxmlformats.org/officeDocument/2006/relationships/slideLayout" Target="../slideLayouts/slideLayout6.xml" /><Relationship Id="rId6" Type="http://schemas.microsoft.com/office/2007/relationships/diagramDrawing" Target="../diagrams/drawing3.xml" /><Relationship Id="rId5" Type="http://schemas.openxmlformats.org/officeDocument/2006/relationships/diagramColors" Target="../diagrams/colors3.xml" /><Relationship Id="rId4" Type="http://schemas.openxmlformats.org/officeDocument/2006/relationships/diagramQuickStyle" Target="../diagrams/quickStyle3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 /><Relationship Id="rId2" Type="http://schemas.openxmlformats.org/officeDocument/2006/relationships/slideLayout" Target="../slideLayouts/slideLayout13.xml" /><Relationship Id="rId1" Type="http://schemas.openxmlformats.org/officeDocument/2006/relationships/vmlDrawing" Target="../drawings/vmlDrawing1.vml" /><Relationship Id="rId4" Type="http://schemas.openxmlformats.org/officeDocument/2006/relationships/image" Target="../media/image4.png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6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5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 /><Relationship Id="rId7" Type="http://schemas.microsoft.com/office/2007/relationships/diagramDrawing" Target="../diagrams/drawing4.xml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2.xml" /><Relationship Id="rId6" Type="http://schemas.openxmlformats.org/officeDocument/2006/relationships/diagramColors" Target="../diagrams/colors4.xml" /><Relationship Id="rId5" Type="http://schemas.openxmlformats.org/officeDocument/2006/relationships/diagramQuickStyle" Target="../diagrams/quickStyle4.xml" /><Relationship Id="rId4" Type="http://schemas.openxmlformats.org/officeDocument/2006/relationships/diagramLayout" Target="../diagrams/layout4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3">
            <a:extLst>
              <a:ext uri="{FF2B5EF4-FFF2-40B4-BE49-F238E27FC236}">
                <a16:creationId xmlns:a16="http://schemas.microsoft.com/office/drawing/2014/main" id="{38F6CF04-DBAA-4CDC-8BDD-C9AD264DA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357188"/>
            <a:ext cx="8229600" cy="3500437"/>
          </a:xfrm>
        </p:spPr>
        <p:txBody>
          <a:bodyPr/>
          <a:lstStyle/>
          <a:p>
            <a:pPr eaLnBrk="1" hangingPunct="1"/>
            <a:r>
              <a:rPr lang="ru-RU" altLang="ru-RU" sz="4800" b="1">
                <a:solidFill>
                  <a:schemeClr val="tx2"/>
                </a:solidFill>
              </a:rPr>
              <a:t>КОНЦЕПТУАЛЬНЫЕ ОСОБЕННОСТИ ФГОС  СРЕДНЕГО ОБЩЕГО ОБРАЗОВАНИЯ </a:t>
            </a:r>
            <a:endParaRPr lang="ru-RU" altLang="ru-RU" sz="4800">
              <a:solidFill>
                <a:schemeClr val="tx2"/>
              </a:solidFill>
            </a:endParaRP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DD337DCF-9F18-4B14-B658-D2D02C95E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5084763"/>
            <a:ext cx="33051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90000"/>
              </a:lnSpc>
              <a:buFontTx/>
              <a:buNone/>
            </a:pPr>
            <a:endParaRPr lang="ru-RU" altLang="ru-RU" sz="2000" b="1">
              <a:solidFill>
                <a:srgbClr val="00206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>
            <a:extLst>
              <a:ext uri="{FF2B5EF4-FFF2-40B4-BE49-F238E27FC236}">
                <a16:creationId xmlns:a16="http://schemas.microsoft.com/office/drawing/2014/main" id="{270B4B5F-8431-499C-AA6D-101F9A245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ru-RU" altLang="ru-RU"/>
              <a:t>Нормативные основания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F53D9EA-3CF6-4983-8226-DF56C793BCA0}"/>
              </a:ext>
            </a:extLst>
          </p:cNvPr>
          <p:cNvSpPr/>
          <p:nvPr/>
        </p:nvSpPr>
        <p:spPr>
          <a:xfrm>
            <a:off x="571500" y="1714500"/>
            <a:ext cx="8215313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b="1" dirty="0"/>
              <a:t>Федеральный закон от 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29.12.2012 № 273-ФЗ </a:t>
            </a:r>
            <a:r>
              <a:rPr lang="ru-RU" b="1" dirty="0"/>
              <a:t>«Об образовании в Российской Федерации»;</a:t>
            </a:r>
          </a:p>
          <a:p>
            <a:pPr eaLnBrk="1" hangingPunct="1">
              <a:defRPr/>
            </a:pPr>
            <a:endParaRPr lang="ru-RU" b="1" dirty="0"/>
          </a:p>
          <a:p>
            <a:pPr eaLnBrk="1" hangingPunct="1">
              <a:defRPr/>
            </a:pPr>
            <a:r>
              <a:rPr lang="ru-RU" b="1" dirty="0">
                <a:latin typeface="Arial" charset="0"/>
              </a:rPr>
              <a:t>Постановление Главного государственного санитарного врача РФ от 29.12.2010  № 189 «Об утверждении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СанПиН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2.4.2.2821-10 </a:t>
            </a:r>
            <a:r>
              <a:rPr lang="ru-RU" b="1" dirty="0">
                <a:latin typeface="Arial" charset="0"/>
              </a:rPr>
              <a:t>«Санитарно-эпидемиологические требования к условиям и организации обучения в общеобразовательных учреждениях»;</a:t>
            </a:r>
          </a:p>
          <a:p>
            <a:pPr eaLnBrk="1" hangingPunct="1">
              <a:defRPr/>
            </a:pPr>
            <a:endParaRPr lang="ru-RU" dirty="0">
              <a:latin typeface="Arial" charset="0"/>
            </a:endParaRPr>
          </a:p>
          <a:p>
            <a:pPr eaLnBrk="1" hangingPunct="1">
              <a:defRPr/>
            </a:pPr>
            <a:r>
              <a:rPr lang="ru-RU" altLang="ja-JP" b="1" dirty="0">
                <a:latin typeface="Arial" charset="0"/>
              </a:rPr>
              <a:t>Приказ </a:t>
            </a:r>
            <a:r>
              <a:rPr lang="ru-RU" altLang="ja-JP" b="1" dirty="0" err="1">
                <a:latin typeface="Arial" charset="0"/>
              </a:rPr>
              <a:t>Минобрнауки</a:t>
            </a:r>
            <a:r>
              <a:rPr lang="ru-RU" altLang="ja-JP" b="1" dirty="0">
                <a:latin typeface="Arial" charset="0"/>
              </a:rPr>
              <a:t> России от </a:t>
            </a:r>
            <a:r>
              <a:rPr lang="ru-RU" altLang="ja-JP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17.05.2012 № 413 </a:t>
            </a:r>
            <a:r>
              <a:rPr lang="ru-RU" altLang="ja-JP" b="1" dirty="0">
                <a:latin typeface="Arial" charset="0"/>
              </a:rPr>
              <a:t>«</a:t>
            </a:r>
            <a:r>
              <a:rPr lang="ru-RU" b="1" dirty="0">
                <a:latin typeface="Arial" charset="0"/>
              </a:rPr>
              <a:t>Об утверждении федерального государственного образовательного стандарта среднего (полного) общего образования»;</a:t>
            </a:r>
          </a:p>
          <a:p>
            <a:pPr eaLnBrk="1" hangingPunct="1">
              <a:defRPr/>
            </a:pPr>
            <a:endParaRPr lang="ru-RU" dirty="0"/>
          </a:p>
          <a:p>
            <a:pPr eaLnBrk="1" hangingPunct="1">
              <a:defRPr/>
            </a:pPr>
            <a:r>
              <a:rPr lang="ru-RU" b="1" dirty="0">
                <a:latin typeface="Arial" charset="0"/>
              </a:rPr>
              <a:t>Приказ </a:t>
            </a:r>
            <a:r>
              <a:rPr lang="ru-RU" b="1" dirty="0" err="1">
                <a:latin typeface="Arial" charset="0"/>
              </a:rPr>
              <a:t>Минобрнауки</a:t>
            </a:r>
            <a:r>
              <a:rPr lang="ru-RU" b="1" dirty="0">
                <a:latin typeface="Arial" charset="0"/>
              </a:rPr>
              <a:t> России от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29.12.2014 № 1645 </a:t>
            </a:r>
            <a:r>
              <a:rPr lang="ru-RU" b="1" dirty="0">
                <a:latin typeface="Arial" charset="0"/>
              </a:rPr>
              <a:t>«О внесении изменений в приказ </a:t>
            </a:r>
            <a:r>
              <a:rPr lang="ru-RU" altLang="ja-JP" b="1" dirty="0" err="1">
                <a:latin typeface="Arial" charset="0"/>
              </a:rPr>
              <a:t>Минобрнауки</a:t>
            </a:r>
            <a:r>
              <a:rPr lang="ru-RU" altLang="ja-JP" b="1" dirty="0">
                <a:latin typeface="Arial" charset="0"/>
              </a:rPr>
              <a:t> России от 17.05.2012 № 413 «</a:t>
            </a:r>
            <a:r>
              <a:rPr lang="ru-RU" b="1" dirty="0">
                <a:latin typeface="Arial" charset="0"/>
              </a:rPr>
              <a:t>Об утверждении федерального государственного образовательного стандарта среднего (полного) общего образования»</a:t>
            </a:r>
            <a:endParaRPr lang="ru-RU" dirty="0">
              <a:latin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312987-5AC6-4B84-B1C6-962A96798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42875"/>
            <a:ext cx="7072313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ru-RU" sz="2200" b="1" dirty="0"/>
            </a:br>
            <a:br>
              <a:rPr lang="ru-RU" sz="2200" b="1" dirty="0"/>
            </a:br>
            <a:br>
              <a:rPr lang="ru-RU" sz="2200" b="1" dirty="0"/>
            </a:br>
            <a:br>
              <a:rPr lang="ru-RU" sz="2200" b="1" dirty="0"/>
            </a:br>
            <a:r>
              <a:rPr lang="ru-RU" sz="2700" b="1" dirty="0"/>
              <a:t>ФЗ «Об образовании в Российской Федерации» </a:t>
            </a:r>
            <a:br>
              <a:rPr lang="ru-RU" sz="2700" b="1" dirty="0"/>
            </a:br>
            <a:r>
              <a:rPr lang="ru-RU" sz="2000" b="1" dirty="0"/>
              <a:t>Статья 66</a:t>
            </a:r>
            <a:br>
              <a:rPr lang="ru-RU" b="1" dirty="0">
                <a:solidFill>
                  <a:srgbClr val="FF0000"/>
                </a:solidFill>
              </a:rPr>
            </a:br>
            <a:br>
              <a:rPr lang="ru-RU" b="1" dirty="0"/>
            </a:br>
            <a:endParaRPr lang="ru-RU" dirty="0"/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91446EEB-E28B-46ED-B5CA-21C768F5E67B}"/>
              </a:ext>
            </a:extLst>
          </p:cNvPr>
          <p:cNvGraphicFramePr/>
          <p:nvPr/>
        </p:nvGraphicFramePr>
        <p:xfrm>
          <a:off x="642910" y="1214422"/>
          <a:ext cx="799288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2">
            <a:extLst>
              <a:ext uri="{FF2B5EF4-FFF2-40B4-BE49-F238E27FC236}">
                <a16:creationId xmlns:a16="http://schemas.microsoft.com/office/drawing/2014/main" id="{AEE64799-DD8E-4475-860B-78842CF8D5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0125" y="142875"/>
            <a:ext cx="75612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ФГОС 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«ПОРТРЕТ ВЫПУСКНИКА СТАРШЕЙ ШКОЛЫ»</a:t>
            </a:r>
          </a:p>
        </p:txBody>
      </p:sp>
      <p:sp>
        <p:nvSpPr>
          <p:cNvPr id="2" name="Прямоугольник 2">
            <a:extLst>
              <a:ext uri="{FF2B5EF4-FFF2-40B4-BE49-F238E27FC236}">
                <a16:creationId xmlns:a16="http://schemas.microsoft.com/office/drawing/2014/main" id="{FD3FA742-777C-46ED-B669-9B84B07807CF}"/>
              </a:ext>
            </a:extLst>
          </p:cNvPr>
          <p:cNvSpPr/>
          <p:nvPr/>
        </p:nvSpPr>
        <p:spPr>
          <a:xfrm>
            <a:off x="428625" y="1225550"/>
            <a:ext cx="8501063" cy="5016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любящий свой край и свою Родину;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осознающий и принимающий традиционные ценности семьи, осознающий свою сопричастность к судьбе Отечества;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креативный и критически мыслящий, активно и целенаправленно познающий мир;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владеющий основами научных методов познания окружающего мира;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осознающий себя личностью, социально активный, уважающий закон и правопорядок;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уважающий мнение других людей, умеющий вести конструктивный диалог, достигать взаимопонимания и успешно взаимодействовать;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осознанно выполняющий и пропагандирующий правила здорового, безопасного и экологически целесообразного образа жизни;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подготовленный к осознанному выбору профессии;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мотивированный на образование и самообразование в течение всей своей жизни.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64D191-F926-4F4D-A34F-D0FD78119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875" y="0"/>
            <a:ext cx="7097713" cy="5715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ru-RU" sz="2000" b="1" dirty="0"/>
            </a:br>
            <a:br>
              <a:rPr lang="ru-RU" sz="2000" b="1" dirty="0"/>
            </a:br>
            <a:br>
              <a:rPr lang="ru-RU" sz="2000" b="1" dirty="0"/>
            </a:br>
            <a:r>
              <a:rPr lang="ru-RU" sz="2700" b="1" dirty="0"/>
              <a:t>Личностные результаты освоения ООП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7646F987-5198-4A8F-8337-04F06583EFDE}"/>
              </a:ext>
            </a:extLst>
          </p:cNvPr>
          <p:cNvGraphicFramePr/>
          <p:nvPr/>
        </p:nvGraphicFramePr>
        <p:xfrm>
          <a:off x="251520" y="764704"/>
          <a:ext cx="8712968" cy="6093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196" name="TextBox 7">
            <a:extLst>
              <a:ext uri="{FF2B5EF4-FFF2-40B4-BE49-F238E27FC236}">
                <a16:creationId xmlns:a16="http://schemas.microsoft.com/office/drawing/2014/main" id="{D524D20A-D47B-4590-8326-9882EC441E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060575"/>
            <a:ext cx="11017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600">
                <a:solidFill>
                  <a:srgbClr val="FF0000"/>
                </a:solidFill>
              </a:rPr>
              <a:t>ФГОС НОО</a:t>
            </a:r>
          </a:p>
        </p:txBody>
      </p:sp>
      <p:sp>
        <p:nvSpPr>
          <p:cNvPr id="8197" name="TextBox 8">
            <a:extLst>
              <a:ext uri="{FF2B5EF4-FFF2-40B4-BE49-F238E27FC236}">
                <a16:creationId xmlns:a16="http://schemas.microsoft.com/office/drawing/2014/main" id="{019CB2A4-0C0B-4793-AF78-75EBE2B8D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1844675"/>
            <a:ext cx="11080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600">
                <a:solidFill>
                  <a:srgbClr val="FF0000"/>
                </a:solidFill>
              </a:rPr>
              <a:t>ФГОС ООО</a:t>
            </a:r>
          </a:p>
        </p:txBody>
      </p:sp>
      <p:sp>
        <p:nvSpPr>
          <p:cNvPr id="8198" name="TextBox 11">
            <a:extLst>
              <a:ext uri="{FF2B5EF4-FFF2-40B4-BE49-F238E27FC236}">
                <a16:creationId xmlns:a16="http://schemas.microsoft.com/office/drawing/2014/main" id="{F406D170-6514-446D-AEAE-5328FDEFC9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325" y="1628775"/>
            <a:ext cx="10826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600">
                <a:solidFill>
                  <a:srgbClr val="FF0000"/>
                </a:solidFill>
              </a:rPr>
              <a:t>ФГОС СОО</a:t>
            </a:r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id="{0BB252C7-813B-4558-B738-AEF9C45F0DDB}"/>
              </a:ext>
            </a:extLst>
          </p:cNvPr>
          <p:cNvSpPr/>
          <p:nvPr/>
        </p:nvSpPr>
        <p:spPr>
          <a:xfrm rot="21443901">
            <a:off x="-540568" y="0"/>
            <a:ext cx="2484784" cy="1196752"/>
          </a:xfrm>
          <a:prstGeom prst="roundRect">
            <a:avLst>
              <a:gd name="adj" fmla="val 36513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isometricOffAxis2Righ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Преемственность и развитие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1C8C2DBD-A9B6-4FAF-945C-76344AAC7278}"/>
              </a:ext>
            </a:extLst>
          </p:cNvPr>
          <p:cNvGraphicFramePr/>
          <p:nvPr/>
        </p:nvGraphicFramePr>
        <p:xfrm>
          <a:off x="251520" y="764704"/>
          <a:ext cx="8712968" cy="6093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049B27ED-2393-4B74-A6A4-527E25D21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875" y="0"/>
            <a:ext cx="7599363" cy="1841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ru-RU" sz="2000" b="1" dirty="0"/>
            </a:br>
            <a:br>
              <a:rPr lang="ru-RU" sz="2000" b="1" dirty="0"/>
            </a:br>
            <a:br>
              <a:rPr lang="ru-RU" sz="2000" b="1" dirty="0"/>
            </a:br>
            <a:r>
              <a:rPr lang="ru-RU" sz="2000" b="1" dirty="0"/>
              <a:t> </a:t>
            </a:r>
            <a:r>
              <a:rPr lang="ru-RU" sz="2700" b="1" dirty="0" err="1"/>
              <a:t>Метапредметные</a:t>
            </a:r>
            <a:r>
              <a:rPr lang="ru-RU" sz="2700" b="1" dirty="0"/>
              <a:t>  результаты освоения ООП</a:t>
            </a:r>
            <a:br>
              <a:rPr lang="ru-RU" sz="2700" dirty="0"/>
            </a:br>
            <a:endParaRPr lang="ru-RU" sz="2700" dirty="0"/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0374CF40-3D2D-4859-A0C4-E6E8FB0B3936}"/>
              </a:ext>
            </a:extLst>
          </p:cNvPr>
          <p:cNvSpPr/>
          <p:nvPr/>
        </p:nvSpPr>
        <p:spPr>
          <a:xfrm>
            <a:off x="-540568" y="0"/>
            <a:ext cx="2484784" cy="1196752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isometricOffAxis2Righ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Преемственность и развитие</a:t>
            </a:r>
          </a:p>
        </p:txBody>
      </p:sp>
      <p:sp>
        <p:nvSpPr>
          <p:cNvPr id="9221" name="TextBox 5">
            <a:extLst>
              <a:ext uri="{FF2B5EF4-FFF2-40B4-BE49-F238E27FC236}">
                <a16:creationId xmlns:a16="http://schemas.microsoft.com/office/drawing/2014/main" id="{7CC76AFE-EBF7-4CE6-9863-3D0840D9DA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2071688"/>
            <a:ext cx="1214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rgbClr val="FF0000"/>
                </a:solidFill>
              </a:rPr>
              <a:t>ФГОС НОО</a:t>
            </a:r>
          </a:p>
        </p:txBody>
      </p:sp>
      <p:sp>
        <p:nvSpPr>
          <p:cNvPr id="9222" name="TextBox 6">
            <a:extLst>
              <a:ext uri="{FF2B5EF4-FFF2-40B4-BE49-F238E27FC236}">
                <a16:creationId xmlns:a16="http://schemas.microsoft.com/office/drawing/2014/main" id="{602ED36F-C00A-42C6-80A3-77790D0944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4688" y="1785938"/>
            <a:ext cx="1222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rgbClr val="FF0000"/>
                </a:solidFill>
              </a:rPr>
              <a:t>ФГОС ООО</a:t>
            </a:r>
          </a:p>
        </p:txBody>
      </p:sp>
      <p:sp>
        <p:nvSpPr>
          <p:cNvPr id="9223" name="TextBox 7">
            <a:extLst>
              <a:ext uri="{FF2B5EF4-FFF2-40B4-BE49-F238E27FC236}">
                <a16:creationId xmlns:a16="http://schemas.microsoft.com/office/drawing/2014/main" id="{4533B7B9-E99D-4C4B-9305-0875B7E295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836613"/>
            <a:ext cx="11922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rgbClr val="FF0000"/>
                </a:solidFill>
              </a:rPr>
              <a:t>ФГОС СОО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58F654F2-ED29-4A0C-8E34-A3A883496C0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214438" y="304800"/>
            <a:ext cx="7472362" cy="1266825"/>
          </a:xfrm>
        </p:spPr>
        <p:txBody>
          <a:bodyPr/>
          <a:lstStyle/>
          <a:p>
            <a:pPr eaLnBrk="1" hangingPunct="1">
              <a:defRPr/>
            </a:pPr>
            <a:r>
              <a:rPr kumimoji="1" lang="ru-RU" sz="2400" b="1" dirty="0">
                <a:solidFill>
                  <a:schemeClr val="tx2">
                    <a:lumMod val="75000"/>
                  </a:schemeClr>
                </a:solidFill>
              </a:rPr>
              <a:t>ФГОС:</a:t>
            </a:r>
            <a:br>
              <a:rPr kumimoji="1" lang="ru-RU" sz="2400" b="1" dirty="0">
                <a:solidFill>
                  <a:srgbClr val="3366CC"/>
                </a:solidFill>
              </a:rPr>
            </a:br>
            <a:r>
              <a:rPr lang="ru-RU" sz="2400" dirty="0"/>
              <a:t>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от школы информационно-трансляционной к школе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деятельностной</a:t>
            </a:r>
            <a:endParaRPr kumimoji="1"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F89AB354-9B89-453E-804F-B23BCCF338CD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600" dirty="0">
                <a:solidFill>
                  <a:srgbClr val="004CBC"/>
                </a:solidFill>
                <a:latin typeface="Cambria" pitchFamily="18" charset="0"/>
              </a:rPr>
              <a:t>	</a:t>
            </a:r>
            <a:endParaRPr lang="ru-RU" sz="24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начальная школа </a:t>
            </a:r>
            <a:r>
              <a:rPr lang="ru-RU" sz="2400" dirty="0"/>
              <a:t>– первичные навыки самостоятельного поиска знаний;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основная школа </a:t>
            </a:r>
            <a:r>
              <a:rPr lang="ru-RU" sz="2400" dirty="0"/>
              <a:t>– самостоятельная навигация по освоенным  предметным знаниям при решении конкретных задач;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старшая школа </a:t>
            </a:r>
            <a:r>
              <a:rPr lang="ru-RU" sz="2400" dirty="0"/>
              <a:t>– применение полученных знаний в учебной, проектной и учебно-исследовательской деятельности на </a:t>
            </a:r>
            <a:r>
              <a:rPr lang="ru-RU" sz="2400" dirty="0" err="1"/>
              <a:t>предпрофессиональном</a:t>
            </a:r>
            <a:r>
              <a:rPr lang="ru-RU" sz="2400" dirty="0"/>
              <a:t> уровне подготовки.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400" dirty="0"/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4C856FD1-C439-439C-A736-5192A65B83C4}"/>
              </a:ext>
            </a:extLst>
          </p:cNvPr>
          <p:cNvSpPr/>
          <p:nvPr/>
        </p:nvSpPr>
        <p:spPr>
          <a:xfrm>
            <a:off x="-540568" y="0"/>
            <a:ext cx="2484784" cy="1196752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isometricOffAxis2Righ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Преемственность и развитие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3DF90E57-4F03-4006-82FD-694735747E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14438" y="0"/>
            <a:ext cx="7715250" cy="765175"/>
          </a:xfrm>
        </p:spPr>
        <p:txBody>
          <a:bodyPr/>
          <a:lstStyle/>
          <a:p>
            <a:pPr eaLnBrk="1" hangingPunct="1"/>
            <a:r>
              <a:rPr lang="ru-RU" altLang="ru-RU" sz="2800" b="1"/>
              <a:t>ФГОС  – стандарт выбора</a:t>
            </a:r>
          </a:p>
        </p:txBody>
      </p:sp>
      <p:graphicFrame>
        <p:nvGraphicFramePr>
          <p:cNvPr id="11267" name="Object 2">
            <a:extLst>
              <a:ext uri="{FF2B5EF4-FFF2-40B4-BE49-F238E27FC236}">
                <a16:creationId xmlns:a16="http://schemas.microsoft.com/office/drawing/2014/main" id="{17488E3C-9F73-4C11-A9E7-9B655F6E9A0C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785813" y="857250"/>
          <a:ext cx="7929562" cy="5094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r:id="rId3" imgW="0" imgH="0" progId="Excel.Chart.8">
                  <p:embed/>
                </p:oleObj>
              </mc:Choice>
              <mc:Fallback>
                <p:oleObj r:id="rId3" imgW="0" imgH="0" progId="Excel.Chart.8">
                  <p:embed/>
                  <p:pic>
                    <p:nvPicPr>
                      <p:cNvPr id="11267" name="Object 2">
                        <a:extLst>
                          <a:ext uri="{FF2B5EF4-FFF2-40B4-BE49-F238E27FC236}">
                            <a16:creationId xmlns:a16="http://schemas.microsoft.com/office/drawing/2014/main" id="{17488E3C-9F73-4C11-A9E7-9B655F6E9A0C}"/>
                          </a:ext>
                        </a:extLst>
                      </p:cNvPr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5813" y="857250"/>
                        <a:ext cx="7929562" cy="5094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863CD4B1-182A-4D0C-B72E-BD84672224A4}"/>
              </a:ext>
            </a:extLst>
          </p:cNvPr>
          <p:cNvSpPr/>
          <p:nvPr/>
        </p:nvSpPr>
        <p:spPr>
          <a:xfrm>
            <a:off x="-180528" y="0"/>
            <a:ext cx="1656184" cy="914400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/>
              <a:t>Ключевые особенности ФГОС СОО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676AB554-CBA8-4CC6-8C53-D8C2E3649456}"/>
              </a:ext>
            </a:extLst>
          </p:cNvPr>
          <p:cNvSpPr txBox="1">
            <a:spLocks noChangeArrowheads="1"/>
          </p:cNvSpPr>
          <p:nvPr/>
        </p:nvSpPr>
        <p:spPr>
          <a:xfrm>
            <a:off x="1500188" y="428625"/>
            <a:ext cx="7286625" cy="1000125"/>
          </a:xfrm>
          <a:prstGeom prst="rect">
            <a:avLst/>
          </a:prstGeo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Учебный план ФГОС СОО</a:t>
            </a:r>
            <a:br>
              <a:rPr lang="ru-RU" sz="28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</a:br>
            <a:r>
              <a:rPr lang="ru-RU" sz="20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(приказ </a:t>
            </a:r>
            <a:r>
              <a:rPr lang="ru-RU" sz="2000" b="1" dirty="0" err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Минобрнауки</a:t>
            </a:r>
            <a:r>
              <a:rPr lang="ru-RU" sz="20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России от 17.05.2012  № 413)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81566B0-6327-431F-BC4E-DE9DBC455412}"/>
              </a:ext>
            </a:extLst>
          </p:cNvPr>
          <p:cNvSpPr txBox="1">
            <a:spLocks noChangeArrowheads="1"/>
          </p:cNvSpPr>
          <p:nvPr/>
        </p:nvSpPr>
        <p:spPr>
          <a:xfrm>
            <a:off x="1214438" y="1785938"/>
            <a:ext cx="7515225" cy="4302125"/>
          </a:xfrm>
          <a:prstGeom prst="rect">
            <a:avLst/>
          </a:prstGeom>
        </p:spPr>
        <p:txBody>
          <a:bodyPr/>
          <a:lstStyle/>
          <a:p>
            <a:pPr marL="342900" indent="-342900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latin typeface="+mj-lt"/>
                <a:cs typeface="+mn-cs"/>
              </a:rPr>
              <a:t>нормативный срок освоения ООП – </a:t>
            </a:r>
            <a:r>
              <a:rPr lang="ru-RU" sz="2800" dirty="0">
                <a:solidFill>
                  <a:schemeClr val="accent1"/>
                </a:solidFill>
                <a:latin typeface="+mj-lt"/>
                <a:cs typeface="+mn-cs"/>
              </a:rPr>
              <a:t>2 года</a:t>
            </a:r>
            <a:r>
              <a:rPr lang="ru-RU" sz="2800" dirty="0">
                <a:latin typeface="+mj-lt"/>
                <a:cs typeface="+mn-cs"/>
              </a:rPr>
              <a:t>;</a:t>
            </a:r>
          </a:p>
          <a:p>
            <a:pPr marL="342900" indent="-342900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800" dirty="0">
              <a:latin typeface="+mj-lt"/>
              <a:cs typeface="+mn-cs"/>
            </a:endParaRPr>
          </a:p>
          <a:p>
            <a:pPr marL="342900" indent="-342900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latin typeface="+mj-lt"/>
                <a:cs typeface="+mn-cs"/>
              </a:rPr>
              <a:t>количество учебных занятий за 2 года на одного обучающегося – </a:t>
            </a:r>
            <a:r>
              <a:rPr lang="ru-RU" sz="2800" dirty="0">
                <a:solidFill>
                  <a:schemeClr val="accent1"/>
                </a:solidFill>
                <a:latin typeface="+mj-lt"/>
                <a:cs typeface="+mn-cs"/>
              </a:rPr>
              <a:t>не менее 2170 часов</a:t>
            </a:r>
            <a:r>
              <a:rPr lang="ru-RU" sz="2800" dirty="0">
                <a:solidFill>
                  <a:srgbClr val="FF0000"/>
                </a:solidFill>
                <a:latin typeface="+mj-lt"/>
                <a:cs typeface="+mn-cs"/>
              </a:rPr>
              <a:t> </a:t>
            </a:r>
            <a:r>
              <a:rPr lang="ru-RU" sz="2800" dirty="0">
                <a:latin typeface="+mj-lt"/>
                <a:cs typeface="+mn-cs"/>
              </a:rPr>
              <a:t>(</a:t>
            </a:r>
            <a:r>
              <a:rPr lang="ru-RU" sz="2800" dirty="0">
                <a:latin typeface="+mj-lt"/>
                <a:cs typeface="Arial" charset="0"/>
              </a:rPr>
              <a:t>не менее 31 часа в неделю) </a:t>
            </a:r>
            <a:r>
              <a:rPr lang="ru-RU" sz="2800" dirty="0">
                <a:solidFill>
                  <a:schemeClr val="accent1"/>
                </a:solidFill>
                <a:latin typeface="+mj-lt"/>
                <a:cs typeface="+mn-cs"/>
              </a:rPr>
              <a:t>и не более 2590 часов </a:t>
            </a:r>
            <a:r>
              <a:rPr lang="ru-RU" sz="2800" dirty="0">
                <a:latin typeface="+mj-lt"/>
                <a:cs typeface="+mn-cs"/>
              </a:rPr>
              <a:t>(не более 37 часов в неделю).</a:t>
            </a:r>
          </a:p>
          <a:p>
            <a:pPr marL="342900" indent="-342900"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800" dirty="0">
              <a:latin typeface="Arial" charset="0"/>
              <a:cs typeface="+mn-cs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097422CC-4A6F-4526-B848-36E23A53A2D3}"/>
              </a:ext>
            </a:extLst>
          </p:cNvPr>
          <p:cNvSpPr/>
          <p:nvPr/>
        </p:nvSpPr>
        <p:spPr>
          <a:xfrm>
            <a:off x="-181819" y="47501"/>
            <a:ext cx="1656184" cy="914400"/>
          </a:xfrm>
          <a:prstGeom prst="roundRect">
            <a:avLst>
              <a:gd name="adj" fmla="val 15196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/>
              <a:t>Ключевые особенности ФГОС СОО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>
            <a:extLst>
              <a:ext uri="{FF2B5EF4-FFF2-40B4-BE49-F238E27FC236}">
                <a16:creationId xmlns:a16="http://schemas.microsoft.com/office/drawing/2014/main" id="{D10D38F3-EAEB-4104-B857-FD4927CB5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4688" y="0"/>
            <a:ext cx="4351337" cy="725488"/>
          </a:xfrm>
        </p:spPr>
        <p:txBody>
          <a:bodyPr/>
          <a:lstStyle/>
          <a:p>
            <a:pPr eaLnBrk="1" hangingPunct="1"/>
            <a:r>
              <a:rPr lang="ru-RU" altLang="ru-RU" sz="36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Учебный план</a:t>
            </a:r>
          </a:p>
        </p:txBody>
      </p:sp>
      <p:sp>
        <p:nvSpPr>
          <p:cNvPr id="21" name="Объект 20">
            <a:extLst>
              <a:ext uri="{FF2B5EF4-FFF2-40B4-BE49-F238E27FC236}">
                <a16:creationId xmlns:a16="http://schemas.microsoft.com/office/drawing/2014/main" id="{99E6E493-EBBF-4490-84DA-4DAB5957A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875" y="3573463"/>
            <a:ext cx="8229600" cy="36036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marL="0" indent="0" algn="ctr" eaLnBrk="1" hangingPunct="1">
              <a:buFont typeface="Arial" charset="0"/>
              <a:buNone/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Обязательные предметные области</a:t>
            </a: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C9F6B949-B4C2-4A8A-847B-B39E6C9FFB8D}"/>
              </a:ext>
            </a:extLst>
          </p:cNvPr>
          <p:cNvSpPr/>
          <p:nvPr/>
        </p:nvSpPr>
        <p:spPr>
          <a:xfrm>
            <a:off x="358775" y="1196975"/>
            <a:ext cx="8066088" cy="50323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Профили обучения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E490A987-8785-47E3-80E2-6525C7E5327E}"/>
              </a:ext>
            </a:extLst>
          </p:cNvPr>
          <p:cNvSpPr/>
          <p:nvPr/>
        </p:nvSpPr>
        <p:spPr>
          <a:xfrm>
            <a:off x="107950" y="2054225"/>
            <a:ext cx="1584325" cy="457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естественно-научный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729D6F99-7CB0-4F2F-B70C-E740D467EA48}"/>
              </a:ext>
            </a:extLst>
          </p:cNvPr>
          <p:cNvSpPr/>
          <p:nvPr/>
        </p:nvSpPr>
        <p:spPr>
          <a:xfrm>
            <a:off x="1773238" y="2054225"/>
            <a:ext cx="1655762" cy="457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гуманитарный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C0E7ACFD-36FB-4F02-88D8-AAA8A1ABDC62}"/>
              </a:ext>
            </a:extLst>
          </p:cNvPr>
          <p:cNvSpPr/>
          <p:nvPr/>
        </p:nvSpPr>
        <p:spPr>
          <a:xfrm>
            <a:off x="3492500" y="2043113"/>
            <a:ext cx="1800225" cy="457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социально-экономический</a:t>
            </a: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A9DC46FC-B260-40ED-BD4E-34137BF3068F}"/>
              </a:ext>
            </a:extLst>
          </p:cNvPr>
          <p:cNvSpPr/>
          <p:nvPr/>
        </p:nvSpPr>
        <p:spPr>
          <a:xfrm>
            <a:off x="5354638" y="2054225"/>
            <a:ext cx="1871662" cy="457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технологический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E1DA1DAA-4088-48A0-9057-013A425D9C4E}"/>
              </a:ext>
            </a:extLst>
          </p:cNvPr>
          <p:cNvSpPr/>
          <p:nvPr/>
        </p:nvSpPr>
        <p:spPr>
          <a:xfrm>
            <a:off x="7291388" y="2060575"/>
            <a:ext cx="1774825" cy="457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универсальный</a:t>
            </a:r>
          </a:p>
        </p:txBody>
      </p:sp>
      <p:sp>
        <p:nvSpPr>
          <p:cNvPr id="11" name="Стрелка вниз 10">
            <a:extLst>
              <a:ext uri="{FF2B5EF4-FFF2-40B4-BE49-F238E27FC236}">
                <a16:creationId xmlns:a16="http://schemas.microsoft.com/office/drawing/2014/main" id="{A8D314FF-40DC-4523-AEA7-9C6CA241C0BC}"/>
              </a:ext>
            </a:extLst>
          </p:cNvPr>
          <p:cNvSpPr/>
          <p:nvPr/>
        </p:nvSpPr>
        <p:spPr>
          <a:xfrm>
            <a:off x="835025" y="1793875"/>
            <a:ext cx="190500" cy="2365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2" name="Стрелка вниз 11">
            <a:extLst>
              <a:ext uri="{FF2B5EF4-FFF2-40B4-BE49-F238E27FC236}">
                <a16:creationId xmlns:a16="http://schemas.microsoft.com/office/drawing/2014/main" id="{00E6C57B-339F-4FAF-83D3-1C8E13AEC1AF}"/>
              </a:ext>
            </a:extLst>
          </p:cNvPr>
          <p:cNvSpPr/>
          <p:nvPr/>
        </p:nvSpPr>
        <p:spPr>
          <a:xfrm>
            <a:off x="2506663" y="1776413"/>
            <a:ext cx="188912" cy="2365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3" name="Стрелка вниз 12">
            <a:extLst>
              <a:ext uri="{FF2B5EF4-FFF2-40B4-BE49-F238E27FC236}">
                <a16:creationId xmlns:a16="http://schemas.microsoft.com/office/drawing/2014/main" id="{B8AE2B04-2600-4114-BC27-D8BE4AA786D4}"/>
              </a:ext>
            </a:extLst>
          </p:cNvPr>
          <p:cNvSpPr/>
          <p:nvPr/>
        </p:nvSpPr>
        <p:spPr>
          <a:xfrm>
            <a:off x="4381500" y="1785938"/>
            <a:ext cx="190500" cy="2365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Стрелка вниз 13">
            <a:extLst>
              <a:ext uri="{FF2B5EF4-FFF2-40B4-BE49-F238E27FC236}">
                <a16:creationId xmlns:a16="http://schemas.microsoft.com/office/drawing/2014/main" id="{EEAA095D-F11F-48BE-9F41-3AA26FC9B940}"/>
              </a:ext>
            </a:extLst>
          </p:cNvPr>
          <p:cNvSpPr/>
          <p:nvPr/>
        </p:nvSpPr>
        <p:spPr>
          <a:xfrm>
            <a:off x="6100763" y="1793875"/>
            <a:ext cx="188912" cy="2365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5" name="Стрелка вниз 14">
            <a:extLst>
              <a:ext uri="{FF2B5EF4-FFF2-40B4-BE49-F238E27FC236}">
                <a16:creationId xmlns:a16="http://schemas.microsoft.com/office/drawing/2014/main" id="{BB82D306-D080-41ED-A473-97917A0EF678}"/>
              </a:ext>
            </a:extLst>
          </p:cNvPr>
          <p:cNvSpPr/>
          <p:nvPr/>
        </p:nvSpPr>
        <p:spPr>
          <a:xfrm>
            <a:off x="7988300" y="1817688"/>
            <a:ext cx="190500" cy="2365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id="{3F7958CA-BF16-43ED-A912-355E2E02C9C5}"/>
              </a:ext>
            </a:extLst>
          </p:cNvPr>
          <p:cNvSpPr/>
          <p:nvPr/>
        </p:nvSpPr>
        <p:spPr>
          <a:xfrm>
            <a:off x="358775" y="2565400"/>
            <a:ext cx="8245475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Уровень изучения предмета</a:t>
            </a: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id="{EA2DB24D-7D09-4B6C-82B5-FF6F1E22B8FC}"/>
              </a:ext>
            </a:extLst>
          </p:cNvPr>
          <p:cNvSpPr/>
          <p:nvPr/>
        </p:nvSpPr>
        <p:spPr>
          <a:xfrm>
            <a:off x="665163" y="3119438"/>
            <a:ext cx="3384550" cy="2587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 (базовый)</a:t>
            </a:r>
          </a:p>
        </p:txBody>
      </p:sp>
      <p:sp>
        <p:nvSpPr>
          <p:cNvPr id="18" name="Скругленный прямоугольник 17">
            <a:extLst>
              <a:ext uri="{FF2B5EF4-FFF2-40B4-BE49-F238E27FC236}">
                <a16:creationId xmlns:a16="http://schemas.microsoft.com/office/drawing/2014/main" id="{71C1DA19-0B75-4125-8B16-4BC150E3FBD1}"/>
              </a:ext>
            </a:extLst>
          </p:cNvPr>
          <p:cNvSpPr/>
          <p:nvPr/>
        </p:nvSpPr>
        <p:spPr>
          <a:xfrm>
            <a:off x="4857750" y="3071813"/>
            <a:ext cx="3384550" cy="2587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(углубленный)</a:t>
            </a:r>
          </a:p>
        </p:txBody>
      </p:sp>
      <p:sp>
        <p:nvSpPr>
          <p:cNvPr id="22" name="Скругленный прямоугольник 21">
            <a:extLst>
              <a:ext uri="{FF2B5EF4-FFF2-40B4-BE49-F238E27FC236}">
                <a16:creationId xmlns:a16="http://schemas.microsoft.com/office/drawing/2014/main" id="{08C210C6-81E9-4FFE-A6AB-8C0244060B58}"/>
              </a:ext>
            </a:extLst>
          </p:cNvPr>
          <p:cNvSpPr/>
          <p:nvPr/>
        </p:nvSpPr>
        <p:spPr>
          <a:xfrm>
            <a:off x="117475" y="4276725"/>
            <a:ext cx="1287463" cy="145256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Русский язык и литература </a:t>
            </a:r>
            <a:r>
              <a:rPr lang="ru-RU" sz="1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или Б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русский язык и литература; родной язык и литература</a:t>
            </a:r>
          </a:p>
        </p:txBody>
      </p:sp>
      <p:sp>
        <p:nvSpPr>
          <p:cNvPr id="23" name="Скругленный прямоугольник 22">
            <a:extLst>
              <a:ext uri="{FF2B5EF4-FFF2-40B4-BE49-F238E27FC236}">
                <a16:creationId xmlns:a16="http://schemas.microsoft.com/office/drawing/2014/main" id="{0A39C073-BE56-44E4-957E-7F3973F2815F}"/>
              </a:ext>
            </a:extLst>
          </p:cNvPr>
          <p:cNvSpPr/>
          <p:nvPr/>
        </p:nvSpPr>
        <p:spPr>
          <a:xfrm>
            <a:off x="1436688" y="4238625"/>
            <a:ext cx="1439862" cy="149066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Иностранные языки</a:t>
            </a:r>
          </a:p>
          <a:p>
            <a:pPr algn="ctr" eaLnBrk="1" hangingPunct="1">
              <a:defRPr/>
            </a:pPr>
            <a:r>
              <a:rPr lang="ru-RU" sz="11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или Б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иностранный язык;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второй иностранный язык</a:t>
            </a:r>
          </a:p>
        </p:txBody>
      </p:sp>
      <p:sp>
        <p:nvSpPr>
          <p:cNvPr id="24" name="Скругленный прямоугольник 23">
            <a:extLst>
              <a:ext uri="{FF2B5EF4-FFF2-40B4-BE49-F238E27FC236}">
                <a16:creationId xmlns:a16="http://schemas.microsoft.com/office/drawing/2014/main" id="{EE15F999-926D-4217-9B21-536AE1D8AE54}"/>
              </a:ext>
            </a:extLst>
          </p:cNvPr>
          <p:cNvSpPr/>
          <p:nvPr/>
        </p:nvSpPr>
        <p:spPr>
          <a:xfrm>
            <a:off x="2922588" y="4238625"/>
            <a:ext cx="1695450" cy="152558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Общественные науки</a:t>
            </a:r>
          </a:p>
          <a:p>
            <a:pPr algn="ctr" eaLnBrk="1" hangingPunct="1">
              <a:defRPr/>
            </a:pPr>
            <a:r>
              <a:rPr lang="ru-RU" sz="11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или Б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история; география;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экономика; право</a:t>
            </a:r>
          </a:p>
          <a:p>
            <a:pPr algn="ctr" eaLnBrk="1" hangingPunct="1">
              <a:defRPr/>
            </a:pPr>
            <a:r>
              <a:rPr lang="ru-RU" sz="11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обществознание Россия в мире</a:t>
            </a:r>
          </a:p>
        </p:txBody>
      </p:sp>
      <p:sp>
        <p:nvSpPr>
          <p:cNvPr id="25" name="Скругленный прямоугольник 24">
            <a:extLst>
              <a:ext uri="{FF2B5EF4-FFF2-40B4-BE49-F238E27FC236}">
                <a16:creationId xmlns:a16="http://schemas.microsoft.com/office/drawing/2014/main" id="{31FDB2C8-3A9C-4C16-BC7D-BA1D352E1F8A}"/>
              </a:ext>
            </a:extLst>
          </p:cNvPr>
          <p:cNvSpPr/>
          <p:nvPr/>
        </p:nvSpPr>
        <p:spPr>
          <a:xfrm>
            <a:off x="4681538" y="4268788"/>
            <a:ext cx="1344612" cy="148748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Математика и </a:t>
            </a:r>
            <a:r>
              <a:rPr lang="ru-RU" sz="1200" b="1" u="sng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информатика</a:t>
            </a:r>
            <a:r>
              <a:rPr lang="ru-RU" sz="11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Б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математика;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информатика</a:t>
            </a:r>
          </a:p>
          <a:p>
            <a:pPr algn="ctr" eaLnBrk="1" hangingPunct="1">
              <a:defRPr/>
            </a:pPr>
            <a:endParaRPr lang="ru-RU" sz="1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>
            <a:extLst>
              <a:ext uri="{FF2B5EF4-FFF2-40B4-BE49-F238E27FC236}">
                <a16:creationId xmlns:a16="http://schemas.microsoft.com/office/drawing/2014/main" id="{1F860899-600D-4CDC-B390-C8E52E2CF0C2}"/>
              </a:ext>
            </a:extLst>
          </p:cNvPr>
          <p:cNvSpPr/>
          <p:nvPr/>
        </p:nvSpPr>
        <p:spPr>
          <a:xfrm>
            <a:off x="6059488" y="4224338"/>
            <a:ext cx="1541462" cy="150495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1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Естественные науки</a:t>
            </a:r>
          </a:p>
          <a:p>
            <a:pPr algn="ctr" eaLnBrk="1" hangingPunct="1">
              <a:defRPr/>
            </a:pPr>
            <a:r>
              <a:rPr lang="ru-RU" sz="11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или Б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физика;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химия;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биология</a:t>
            </a:r>
          </a:p>
          <a:p>
            <a:pPr algn="ctr" eaLnBrk="1" hangingPunct="1">
              <a:defRPr/>
            </a:pPr>
            <a:r>
              <a:rPr lang="ru-RU" sz="11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естествознание</a:t>
            </a:r>
          </a:p>
          <a:p>
            <a:pPr algn="ctr" eaLnBrk="1" hangingPunct="1">
              <a:defRPr/>
            </a:pPr>
            <a:endParaRPr lang="ru-RU" sz="1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кругленный прямоугольник 26">
            <a:extLst>
              <a:ext uri="{FF2B5EF4-FFF2-40B4-BE49-F238E27FC236}">
                <a16:creationId xmlns:a16="http://schemas.microsoft.com/office/drawing/2014/main" id="{D744BAB8-6C8C-4187-9907-BBF58C133830}"/>
              </a:ext>
            </a:extLst>
          </p:cNvPr>
          <p:cNvSpPr/>
          <p:nvPr/>
        </p:nvSpPr>
        <p:spPr>
          <a:xfrm>
            <a:off x="7677150" y="4224338"/>
            <a:ext cx="1382713" cy="153987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ФЗК, экология и ОБЖ</a:t>
            </a:r>
          </a:p>
          <a:p>
            <a:pPr algn="ctr" eaLnBrk="1" hangingPunct="1">
              <a:defRPr/>
            </a:pPr>
            <a:r>
              <a:rPr lang="ru-RU" sz="1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ФЗК;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ОБЖ;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экология</a:t>
            </a:r>
          </a:p>
          <a:p>
            <a:pPr algn="ctr" eaLnBrk="1" hangingPunct="1">
              <a:defRPr/>
            </a:pPr>
            <a:endParaRPr lang="ru-RU" sz="12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>
            <a:extLst>
              <a:ext uri="{FF2B5EF4-FFF2-40B4-BE49-F238E27FC236}">
                <a16:creationId xmlns:a16="http://schemas.microsoft.com/office/drawing/2014/main" id="{94D74399-299C-4733-8082-6B6F52657D91}"/>
              </a:ext>
            </a:extLst>
          </p:cNvPr>
          <p:cNvSpPr/>
          <p:nvPr/>
        </p:nvSpPr>
        <p:spPr>
          <a:xfrm>
            <a:off x="709613" y="3983038"/>
            <a:ext cx="190500" cy="2365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9" name="Стрелка вниз 28">
            <a:extLst>
              <a:ext uri="{FF2B5EF4-FFF2-40B4-BE49-F238E27FC236}">
                <a16:creationId xmlns:a16="http://schemas.microsoft.com/office/drawing/2014/main" id="{C429375B-F35F-49A4-9EA0-42E3AE2106E1}"/>
              </a:ext>
            </a:extLst>
          </p:cNvPr>
          <p:cNvSpPr/>
          <p:nvPr/>
        </p:nvSpPr>
        <p:spPr>
          <a:xfrm>
            <a:off x="2027238" y="3949700"/>
            <a:ext cx="190500" cy="2365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0" name="Стрелка вниз 29">
            <a:extLst>
              <a:ext uri="{FF2B5EF4-FFF2-40B4-BE49-F238E27FC236}">
                <a16:creationId xmlns:a16="http://schemas.microsoft.com/office/drawing/2014/main" id="{DA8D1187-C99B-4F0C-AE58-5510EBBA94A7}"/>
              </a:ext>
            </a:extLst>
          </p:cNvPr>
          <p:cNvSpPr/>
          <p:nvPr/>
        </p:nvSpPr>
        <p:spPr>
          <a:xfrm>
            <a:off x="3581400" y="3983038"/>
            <a:ext cx="188913" cy="2365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1" name="Стрелка вниз 30">
            <a:extLst>
              <a:ext uri="{FF2B5EF4-FFF2-40B4-BE49-F238E27FC236}">
                <a16:creationId xmlns:a16="http://schemas.microsoft.com/office/drawing/2014/main" id="{4E5BD109-EC87-4B71-B45F-0F7EDF556CE1}"/>
              </a:ext>
            </a:extLst>
          </p:cNvPr>
          <p:cNvSpPr/>
          <p:nvPr/>
        </p:nvSpPr>
        <p:spPr>
          <a:xfrm>
            <a:off x="5197475" y="3981450"/>
            <a:ext cx="188913" cy="2365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2" name="Стрелка вниз 31">
            <a:extLst>
              <a:ext uri="{FF2B5EF4-FFF2-40B4-BE49-F238E27FC236}">
                <a16:creationId xmlns:a16="http://schemas.microsoft.com/office/drawing/2014/main" id="{54A95728-76A1-4203-8323-40FB4D152055}"/>
              </a:ext>
            </a:extLst>
          </p:cNvPr>
          <p:cNvSpPr/>
          <p:nvPr/>
        </p:nvSpPr>
        <p:spPr>
          <a:xfrm>
            <a:off x="6831013" y="3952875"/>
            <a:ext cx="188912" cy="2365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3" name="Стрелка вниз 32">
            <a:extLst>
              <a:ext uri="{FF2B5EF4-FFF2-40B4-BE49-F238E27FC236}">
                <a16:creationId xmlns:a16="http://schemas.microsoft.com/office/drawing/2014/main" id="{B6D725CA-67D4-46FE-B62A-86DDF388599A}"/>
              </a:ext>
            </a:extLst>
          </p:cNvPr>
          <p:cNvSpPr/>
          <p:nvPr/>
        </p:nvSpPr>
        <p:spPr>
          <a:xfrm>
            <a:off x="8178800" y="3935413"/>
            <a:ext cx="188913" cy="2365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4" name="Объект 20">
            <a:extLst>
              <a:ext uri="{FF2B5EF4-FFF2-40B4-BE49-F238E27FC236}">
                <a16:creationId xmlns:a16="http://schemas.microsoft.com/office/drawing/2014/main" id="{FDCF0D32-8619-4C6F-A025-8C012D126B7E}"/>
              </a:ext>
            </a:extLst>
          </p:cNvPr>
          <p:cNvSpPr txBox="1">
            <a:spLocks/>
          </p:cNvSpPr>
          <p:nvPr/>
        </p:nvSpPr>
        <p:spPr>
          <a:xfrm>
            <a:off x="566738" y="5876925"/>
            <a:ext cx="8229600" cy="5048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  <a:defRPr/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4.Дополнительные учебные предметы и курсы по выбору: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астрономия; психология; дизайн;  технология; искусство; история родного края и др.</a:t>
            </a:r>
          </a:p>
        </p:txBody>
      </p:sp>
      <p:sp>
        <p:nvSpPr>
          <p:cNvPr id="35" name="Объект 20">
            <a:extLst>
              <a:ext uri="{FF2B5EF4-FFF2-40B4-BE49-F238E27FC236}">
                <a16:creationId xmlns:a16="http://schemas.microsoft.com/office/drawing/2014/main" id="{09A607E1-1505-45BB-B615-ADD0410E0182}"/>
              </a:ext>
            </a:extLst>
          </p:cNvPr>
          <p:cNvSpPr txBox="1">
            <a:spLocks/>
          </p:cNvSpPr>
          <p:nvPr/>
        </p:nvSpPr>
        <p:spPr>
          <a:xfrm>
            <a:off x="566738" y="6381750"/>
            <a:ext cx="8229600" cy="36036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Индивидуальный проект</a:t>
            </a:r>
          </a:p>
        </p:txBody>
      </p:sp>
      <p:sp>
        <p:nvSpPr>
          <p:cNvPr id="36" name="Скругленный прямоугольник 35">
            <a:extLst>
              <a:ext uri="{FF2B5EF4-FFF2-40B4-BE49-F238E27FC236}">
                <a16:creationId xmlns:a16="http://schemas.microsoft.com/office/drawing/2014/main" id="{969F067C-4E37-4803-A99E-3B5D6718769A}"/>
              </a:ext>
            </a:extLst>
          </p:cNvPr>
          <p:cNvSpPr/>
          <p:nvPr/>
        </p:nvSpPr>
        <p:spPr>
          <a:xfrm>
            <a:off x="-181819" y="47501"/>
            <a:ext cx="1656184" cy="914400"/>
          </a:xfrm>
          <a:prstGeom prst="roundRect">
            <a:avLst>
              <a:gd name="adj" fmla="val 15196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/>
              <a:t>Ключевые особенности ФГОС СОО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id="{54B9EA9F-0673-482A-B85F-908A45A52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0188" y="285750"/>
            <a:ext cx="7472362" cy="868363"/>
          </a:xfrm>
        </p:spPr>
        <p:txBody>
          <a:bodyPr/>
          <a:lstStyle/>
          <a:p>
            <a:pPr eaLnBrk="1" hangingPunct="1"/>
            <a:r>
              <a:rPr lang="ru-RU" altLang="ru-RU" sz="1800" b="1"/>
              <a:t>ФГОС СОО  п. 9. Предметные результаты освоения основной образовательной программы устанавливаются для учебных предметов </a:t>
            </a:r>
            <a:br>
              <a:rPr lang="ru-RU" altLang="ru-RU" sz="1800" b="1"/>
            </a:br>
            <a:r>
              <a:rPr lang="ru-RU" altLang="ru-RU" sz="1800" b="1">
                <a:solidFill>
                  <a:schemeClr val="tx2"/>
                </a:solidFill>
              </a:rPr>
              <a:t>на базовом и углубленном уровнях</a:t>
            </a:r>
            <a:endParaRPr lang="ru-RU" altLang="ru-RU" sz="1800">
              <a:solidFill>
                <a:schemeClr val="tx2"/>
              </a:solidFill>
            </a:endParaRPr>
          </a:p>
        </p:txBody>
      </p:sp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id="{954F3928-9D13-4650-883A-4C44DFEB3CE3}"/>
              </a:ext>
            </a:extLst>
          </p:cNvPr>
          <p:cNvSpPr/>
          <p:nvPr/>
        </p:nvSpPr>
        <p:spPr>
          <a:xfrm>
            <a:off x="-180528" y="0"/>
            <a:ext cx="1656184" cy="914400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/>
              <a:t>Ключевые особенности ФГОС СОО</a:t>
            </a:r>
          </a:p>
        </p:txBody>
      </p:sp>
      <p:sp>
        <p:nvSpPr>
          <p:cNvPr id="14340" name="Прямоугольник 3">
            <a:extLst>
              <a:ext uri="{FF2B5EF4-FFF2-40B4-BE49-F238E27FC236}">
                <a16:creationId xmlns:a16="http://schemas.microsoft.com/office/drawing/2014/main" id="{29AD6A0A-B940-4817-8C88-12982C75A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938" y="1643063"/>
            <a:ext cx="3286125" cy="923925"/>
          </a:xfrm>
          <a:prstGeom prst="rect">
            <a:avLst/>
          </a:prstGeom>
          <a:noFill/>
          <a:ln w="9525">
            <a:solidFill>
              <a:srgbClr val="432D2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chemeClr val="tx2"/>
                </a:solidFill>
              </a:rPr>
              <a:t>Базовый уровень </a:t>
            </a:r>
            <a:r>
              <a:rPr lang="ru-RU" altLang="ru-RU" sz="1800" b="1"/>
              <a:t>- общеобразовательная и общекультурная подготовка. </a:t>
            </a:r>
          </a:p>
        </p:txBody>
      </p:sp>
      <p:sp>
        <p:nvSpPr>
          <p:cNvPr id="14341" name="Прямоугольник 4">
            <a:extLst>
              <a:ext uri="{FF2B5EF4-FFF2-40B4-BE49-F238E27FC236}">
                <a16:creationId xmlns:a16="http://schemas.microsoft.com/office/drawing/2014/main" id="{06E38FB9-6EF3-44FE-86E2-606667B42B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7750" y="1643063"/>
            <a:ext cx="3786188" cy="1477962"/>
          </a:xfrm>
          <a:prstGeom prst="rect">
            <a:avLst/>
          </a:prstGeom>
          <a:noFill/>
          <a:ln w="9525">
            <a:solidFill>
              <a:srgbClr val="432D2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chemeClr val="tx2"/>
                </a:solidFill>
              </a:rPr>
              <a:t>Углубленный уровень </a:t>
            </a:r>
            <a:r>
              <a:rPr lang="ru-RU" altLang="ru-RU" sz="1800" b="1"/>
              <a:t>–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подготовка к последующему профессиональному образованию, развитие индивидуальных способностей обучающихся.</a:t>
            </a:r>
            <a:endParaRPr lang="ru-RU" altLang="ru-RU" sz="1800"/>
          </a:p>
        </p:txBody>
      </p:sp>
      <p:sp>
        <p:nvSpPr>
          <p:cNvPr id="14342" name="Прямоугольник 5">
            <a:extLst>
              <a:ext uri="{FF2B5EF4-FFF2-40B4-BE49-F238E27FC236}">
                <a16:creationId xmlns:a16="http://schemas.microsoft.com/office/drawing/2014/main" id="{425F955F-0D85-4B47-8EFC-3C16937E0A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7438" y="3571875"/>
            <a:ext cx="4143375" cy="1200150"/>
          </a:xfrm>
          <a:prstGeom prst="rect">
            <a:avLst/>
          </a:prstGeom>
          <a:noFill/>
          <a:ln w="9525">
            <a:solidFill>
              <a:srgbClr val="432D2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chemeClr val="tx2"/>
                </a:solidFill>
              </a:rPr>
              <a:t>Интегрированные учебные предметы</a:t>
            </a:r>
            <a:r>
              <a:rPr lang="ru-RU" altLang="ru-RU" sz="1800" b="1"/>
              <a:t> - формирование целостных представлений о мире и общей культуры обучающихся.</a:t>
            </a:r>
            <a:endParaRPr lang="ru-RU" altLang="ru-RU" sz="1800"/>
          </a:p>
        </p:txBody>
      </p:sp>
      <p:sp>
        <p:nvSpPr>
          <p:cNvPr id="14343" name="Прямоугольник 6">
            <a:extLst>
              <a:ext uri="{FF2B5EF4-FFF2-40B4-BE49-F238E27FC236}">
                <a16:creationId xmlns:a16="http://schemas.microsoft.com/office/drawing/2014/main" id="{E8D3385A-6F4C-4F03-BBD5-AA5149451A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5429250"/>
            <a:ext cx="85010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chemeClr val="tx2"/>
                </a:solidFill>
              </a:rPr>
              <a:t>Предметные результаты освоения ООП должны обеспечивать возможность дальнейшего успешного профессионального обучения или профессиональной деятельности.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>
            <a:extLst>
              <a:ext uri="{FF2B5EF4-FFF2-40B4-BE49-F238E27FC236}">
                <a16:creationId xmlns:a16="http://schemas.microsoft.com/office/drawing/2014/main" id="{CCDE6788-8371-4299-ABF6-D46CF900FDD3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1357313" y="357188"/>
            <a:ext cx="7215187" cy="642937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b="1" i="1">
                <a:solidFill>
                  <a:schemeClr val="tx2"/>
                </a:solidFill>
              </a:rPr>
              <a:t>Общие  учебные предметы</a:t>
            </a:r>
            <a:r>
              <a:rPr lang="ru-RU" altLang="ru-RU">
                <a:solidFill>
                  <a:schemeClr val="tx2"/>
                </a:solidFill>
              </a:rPr>
              <a:t> </a:t>
            </a:r>
          </a:p>
          <a:p>
            <a:pPr algn="ctr" eaLnBrk="1" hangingPunct="1">
              <a:buFontTx/>
              <a:buNone/>
            </a:pPr>
            <a:endParaRPr lang="ru-RU" altLang="ru-RU" b="1" i="1">
              <a:solidFill>
                <a:srgbClr val="800000"/>
              </a:solidFill>
            </a:endParaRPr>
          </a:p>
          <a:p>
            <a:pPr algn="just" eaLnBrk="1" hangingPunct="1">
              <a:buFontTx/>
              <a:buNone/>
            </a:pPr>
            <a:r>
              <a:rPr lang="ru-RU" altLang="ru-RU"/>
              <a:t>	 </a:t>
            </a:r>
          </a:p>
          <a:p>
            <a:pPr eaLnBrk="1" hangingPunct="1"/>
            <a:endParaRPr lang="ru-RU" altLang="ru-RU"/>
          </a:p>
        </p:txBody>
      </p:sp>
      <p:sp>
        <p:nvSpPr>
          <p:cNvPr id="15363" name="Rectangle 5">
            <a:extLst>
              <a:ext uri="{FF2B5EF4-FFF2-40B4-BE49-F238E27FC236}">
                <a16:creationId xmlns:a16="http://schemas.microsoft.com/office/drawing/2014/main" id="{87716307-0D64-4565-AC3B-4E27752AD34A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571500" y="1357313"/>
            <a:ext cx="8181975" cy="4714875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r>
              <a:rPr lang="ru-RU" altLang="ru-RU" sz="1600" b="1" i="1">
                <a:solidFill>
                  <a:srgbClr val="A50021"/>
                </a:solidFill>
              </a:rPr>
              <a:t> </a:t>
            </a:r>
          </a:p>
          <a:p>
            <a:pPr marL="0" indent="0" eaLnBrk="1" hangingPunct="1">
              <a:buFontTx/>
              <a:buNone/>
            </a:pPr>
            <a:r>
              <a:rPr lang="ru-RU" altLang="ru-RU" sz="2000" b="1" i="1"/>
              <a:t>«Русский язык и литература»</a:t>
            </a:r>
            <a:r>
              <a:rPr lang="ru-RU" altLang="ru-RU" sz="2000"/>
              <a:t> (базовый или углубленный), </a:t>
            </a:r>
          </a:p>
          <a:p>
            <a:pPr marL="0" indent="0" eaLnBrk="1" hangingPunct="1">
              <a:buFontTx/>
              <a:buNone/>
            </a:pPr>
            <a:endParaRPr lang="ru-RU" altLang="ru-RU" sz="2000"/>
          </a:p>
          <a:p>
            <a:pPr marL="0" indent="0" eaLnBrk="1" hangingPunct="1">
              <a:buFontTx/>
              <a:buNone/>
            </a:pPr>
            <a:r>
              <a:rPr lang="ru-RU" altLang="ru-RU" sz="2000" b="1" i="1"/>
              <a:t>«Иностранный язык»</a:t>
            </a:r>
            <a:r>
              <a:rPr lang="ru-RU" altLang="ru-RU" sz="2000"/>
              <a:t> (базовый или углубленный), </a:t>
            </a:r>
          </a:p>
          <a:p>
            <a:pPr marL="0" indent="0" eaLnBrk="1" hangingPunct="1">
              <a:buFontTx/>
              <a:buNone/>
            </a:pPr>
            <a:endParaRPr lang="ru-RU" altLang="ru-RU" sz="2000"/>
          </a:p>
          <a:p>
            <a:pPr marL="0" indent="0" eaLnBrk="1" hangingPunct="1">
              <a:buFontTx/>
              <a:buNone/>
            </a:pPr>
            <a:r>
              <a:rPr lang="ru-RU" altLang="ru-RU" sz="2000" b="1" i="1"/>
              <a:t>«Математика: алгебра и начала математического анализа, геометрия»</a:t>
            </a:r>
            <a:r>
              <a:rPr lang="ru-RU" altLang="ru-RU" sz="2000"/>
              <a:t>  (базовый или углубленный), </a:t>
            </a:r>
          </a:p>
          <a:p>
            <a:pPr marL="0" indent="0" eaLnBrk="1" hangingPunct="1">
              <a:buFontTx/>
              <a:buNone/>
            </a:pPr>
            <a:endParaRPr lang="ru-RU" altLang="ru-RU" sz="2000"/>
          </a:p>
          <a:p>
            <a:pPr marL="0" indent="0" algn="just" eaLnBrk="1" hangingPunct="1">
              <a:buFontTx/>
              <a:buNone/>
            </a:pPr>
            <a:r>
              <a:rPr lang="ru-RU" altLang="ru-RU" sz="2000" b="1" i="1"/>
              <a:t>«История»</a:t>
            </a:r>
            <a:r>
              <a:rPr lang="ru-RU" altLang="ru-RU" sz="2000"/>
              <a:t> (базовый или углубленный), </a:t>
            </a:r>
            <a:r>
              <a:rPr lang="ru-RU" altLang="ru-RU" sz="2000" u="sng"/>
              <a:t>или</a:t>
            </a:r>
            <a:r>
              <a:rPr lang="ru-RU" altLang="ru-RU" sz="2000"/>
              <a:t> </a:t>
            </a:r>
            <a:r>
              <a:rPr lang="ru-RU" altLang="ru-RU" sz="2000" b="1" i="1"/>
              <a:t>«Россия в мире»</a:t>
            </a:r>
            <a:r>
              <a:rPr lang="ru-RU" altLang="ru-RU" sz="2000"/>
              <a:t> (базовый), </a:t>
            </a:r>
          </a:p>
          <a:p>
            <a:pPr marL="0" indent="0" algn="just" eaLnBrk="1" hangingPunct="1">
              <a:buFontTx/>
              <a:buNone/>
            </a:pPr>
            <a:endParaRPr lang="ru-RU" altLang="ru-RU" sz="2000"/>
          </a:p>
          <a:p>
            <a:pPr marL="0" indent="0" algn="just" eaLnBrk="1" hangingPunct="1">
              <a:buFontTx/>
              <a:buNone/>
            </a:pPr>
            <a:r>
              <a:rPr lang="ru-RU" altLang="ru-RU" sz="2000" b="1" i="1"/>
              <a:t>«Физическая культура»</a:t>
            </a:r>
            <a:r>
              <a:rPr lang="ru-RU" altLang="ru-RU" sz="2000"/>
              <a:t> (базовый), </a:t>
            </a:r>
          </a:p>
          <a:p>
            <a:pPr marL="0" indent="0" algn="just" eaLnBrk="1" hangingPunct="1">
              <a:buFontTx/>
              <a:buNone/>
            </a:pPr>
            <a:endParaRPr lang="ru-RU" altLang="ru-RU" sz="2000"/>
          </a:p>
          <a:p>
            <a:pPr marL="0" indent="0" eaLnBrk="1" hangingPunct="1">
              <a:buFontTx/>
              <a:buNone/>
            </a:pPr>
            <a:r>
              <a:rPr lang="ru-RU" altLang="ru-RU" sz="2000" b="1" i="1"/>
              <a:t>«ОБЖ»    </a:t>
            </a:r>
            <a:r>
              <a:rPr lang="ru-RU" altLang="ru-RU" sz="2000"/>
              <a:t>(базовый). 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6659536E-4A5C-4E68-A099-0995E7E89003}"/>
              </a:ext>
            </a:extLst>
          </p:cNvPr>
          <p:cNvSpPr/>
          <p:nvPr/>
        </p:nvSpPr>
        <p:spPr>
          <a:xfrm>
            <a:off x="-142908" y="0"/>
            <a:ext cx="1656184" cy="914400"/>
          </a:xfrm>
          <a:prstGeom prst="roundRect">
            <a:avLst>
              <a:gd name="adj" fmla="val 15196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/>
              <a:t>Ключевые особенности ФГОС СОО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4">
            <a:extLst>
              <a:ext uri="{FF2B5EF4-FFF2-40B4-BE49-F238E27FC236}">
                <a16:creationId xmlns:a16="http://schemas.microsoft.com/office/drawing/2014/main" id="{23F6CD95-ED0A-4E1B-8D38-F2482F6B6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3600" y="285750"/>
            <a:ext cx="8280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3200" dirty="0">
                <a:solidFill>
                  <a:srgbClr val="002060"/>
                </a:solidFill>
                <a:latin typeface="+mj-lt"/>
                <a:cs typeface="Arial" charset="0"/>
              </a:rPr>
              <a:t>Учебный план профиля обучения и (или) индивидуальный учебный план </a:t>
            </a:r>
          </a:p>
        </p:txBody>
      </p:sp>
      <p:sp>
        <p:nvSpPr>
          <p:cNvPr id="32771" name="Text Box 5">
            <a:extLst>
              <a:ext uri="{FF2B5EF4-FFF2-40B4-BE49-F238E27FC236}">
                <a16:creationId xmlns:a16="http://schemas.microsoft.com/office/drawing/2014/main" id="{5ACB702C-0D7C-4E7A-A452-E227A25331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500188"/>
            <a:ext cx="8001000" cy="509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rgbClr val="002060"/>
                </a:solidFill>
                <a:latin typeface="+mj-lt"/>
                <a:cs typeface="Arial" charset="0"/>
              </a:rPr>
              <a:t>(приказ </a:t>
            </a:r>
            <a:r>
              <a:rPr lang="ru-RU" sz="2000" b="1" dirty="0" err="1">
                <a:solidFill>
                  <a:srgbClr val="002060"/>
                </a:solidFill>
                <a:latin typeface="+mj-lt"/>
                <a:cs typeface="Arial" charset="0"/>
              </a:rPr>
              <a:t>Минобрнауки</a:t>
            </a:r>
            <a:r>
              <a:rPr lang="ru-RU" sz="2000" b="1" dirty="0">
                <a:solidFill>
                  <a:srgbClr val="002060"/>
                </a:solidFill>
                <a:latin typeface="+mj-lt"/>
                <a:cs typeface="Arial" charset="0"/>
              </a:rPr>
              <a:t> России от 17.05.2012  № 413)</a:t>
            </a:r>
          </a:p>
          <a:p>
            <a:pPr algn="ctr" eaLnBrk="1" hangingPunct="1">
              <a:defRPr/>
            </a:pPr>
            <a:endParaRPr lang="ru-RU" sz="2000" dirty="0">
              <a:latin typeface="+mj-lt"/>
              <a:cs typeface="Arial" charset="0"/>
            </a:endParaRPr>
          </a:p>
          <a:p>
            <a:pPr eaLnBrk="1" hangingPunct="1">
              <a:buFontTx/>
              <a:buChar char="•"/>
              <a:defRPr/>
            </a:pPr>
            <a:r>
              <a:rPr lang="ru-RU" dirty="0">
                <a:latin typeface="+mj-lt"/>
                <a:cs typeface="Arial" charset="0"/>
              </a:rPr>
              <a:t> </a:t>
            </a:r>
            <a:r>
              <a:rPr lang="ru-RU" sz="2400" dirty="0">
                <a:latin typeface="+mj-lt"/>
                <a:cs typeface="Arial" charset="0"/>
              </a:rPr>
              <a:t>9 (10) учебных предметов;</a:t>
            </a:r>
          </a:p>
          <a:p>
            <a:pPr eaLnBrk="1" hangingPunct="1">
              <a:buFontTx/>
              <a:buChar char="•"/>
              <a:defRPr/>
            </a:pPr>
            <a:r>
              <a:rPr lang="ru-RU" dirty="0">
                <a:latin typeface="+mj-lt"/>
                <a:cs typeface="Arial" charset="0"/>
              </a:rPr>
              <a:t> </a:t>
            </a:r>
            <a:r>
              <a:rPr lang="ru-RU" sz="2400" dirty="0">
                <a:latin typeface="+mj-lt"/>
                <a:cs typeface="Arial" charset="0"/>
              </a:rPr>
              <a:t>не менее одного учебного предмета  из каждой предметной области;</a:t>
            </a:r>
            <a:r>
              <a:rPr lang="ru-RU" dirty="0">
                <a:latin typeface="+mj-lt"/>
                <a:cs typeface="Arial" charset="0"/>
              </a:rPr>
              <a:t> </a:t>
            </a:r>
            <a:endParaRPr lang="ru-RU" sz="2400" dirty="0">
              <a:latin typeface="+mj-lt"/>
              <a:cs typeface="Arial" charset="0"/>
            </a:endParaRPr>
          </a:p>
          <a:p>
            <a:pPr eaLnBrk="1" hangingPunct="1">
              <a:buFontTx/>
              <a:buChar char="•"/>
              <a:defRPr/>
            </a:pPr>
            <a:r>
              <a:rPr lang="ru-RU" sz="2400" dirty="0">
                <a:latin typeface="+mj-lt"/>
                <a:cs typeface="Arial" charset="0"/>
              </a:rPr>
              <a:t> общие предметы для любого учебного плана:</a:t>
            </a:r>
          </a:p>
          <a:p>
            <a:pPr eaLnBrk="1" hangingPunct="1">
              <a:defRPr/>
            </a:pPr>
            <a:r>
              <a:rPr lang="ru-RU" sz="1600" dirty="0">
                <a:latin typeface="+mj-lt"/>
                <a:cs typeface="Arial" charset="0"/>
              </a:rPr>
              <a:t>«Русский язык и литература»,</a:t>
            </a:r>
          </a:p>
          <a:p>
            <a:pPr eaLnBrk="1" hangingPunct="1">
              <a:defRPr/>
            </a:pPr>
            <a:r>
              <a:rPr lang="ru-RU" sz="1600" dirty="0">
                <a:latin typeface="+mj-lt"/>
                <a:cs typeface="Arial" charset="0"/>
              </a:rPr>
              <a:t> «Иностранный язык», </a:t>
            </a:r>
          </a:p>
          <a:p>
            <a:pPr eaLnBrk="1" hangingPunct="1">
              <a:defRPr/>
            </a:pPr>
            <a:r>
              <a:rPr lang="ru-RU" sz="1600" dirty="0">
                <a:latin typeface="+mj-lt"/>
                <a:cs typeface="Arial" charset="0"/>
              </a:rPr>
              <a:t>«Математика: алгебра и начала математического анализа, геометрия», </a:t>
            </a:r>
          </a:p>
          <a:p>
            <a:pPr eaLnBrk="1" hangingPunct="1">
              <a:defRPr/>
            </a:pPr>
            <a:r>
              <a:rPr lang="ru-RU" sz="1600" dirty="0">
                <a:latin typeface="+mj-lt"/>
                <a:cs typeface="Arial" charset="0"/>
              </a:rPr>
              <a:t>«История» (или «Россия в мире»), </a:t>
            </a:r>
          </a:p>
          <a:p>
            <a:pPr eaLnBrk="1" hangingPunct="1">
              <a:defRPr/>
            </a:pPr>
            <a:r>
              <a:rPr lang="ru-RU" sz="1600" dirty="0">
                <a:latin typeface="+mj-lt"/>
                <a:cs typeface="Arial" charset="0"/>
              </a:rPr>
              <a:t>«Физическая культура», </a:t>
            </a:r>
          </a:p>
          <a:p>
            <a:pPr eaLnBrk="1" hangingPunct="1">
              <a:defRPr/>
            </a:pPr>
            <a:r>
              <a:rPr lang="ru-RU" sz="1600" dirty="0">
                <a:latin typeface="+mj-lt"/>
                <a:cs typeface="Arial" charset="0"/>
              </a:rPr>
              <a:t>«Основы безопасности жизнедеятельности»;</a:t>
            </a:r>
          </a:p>
          <a:p>
            <a:pPr eaLnBrk="1" hangingPunct="1">
              <a:buFontTx/>
              <a:buChar char="•"/>
              <a:defRPr/>
            </a:pPr>
            <a:r>
              <a:rPr lang="ru-RU" sz="2400" dirty="0">
                <a:latin typeface="+mj-lt"/>
                <a:cs typeface="Arial" charset="0"/>
              </a:rPr>
              <a:t>3 (4) учебных предмета на углубленном уровне  по профилю предметной области;</a:t>
            </a:r>
          </a:p>
          <a:p>
            <a:pPr eaLnBrk="1" hangingPunct="1">
              <a:buFontTx/>
              <a:buChar char="•"/>
              <a:defRPr/>
            </a:pPr>
            <a:r>
              <a:rPr lang="ru-RU" sz="2400" dirty="0">
                <a:latin typeface="+mj-lt"/>
                <a:cs typeface="Arial" charset="0"/>
              </a:rPr>
              <a:t> выполнение индивидуального(</a:t>
            </a:r>
            <a:r>
              <a:rPr lang="ru-RU" sz="2400" dirty="0" err="1">
                <a:latin typeface="+mj-lt"/>
                <a:cs typeface="Arial" charset="0"/>
              </a:rPr>
              <a:t>ых</a:t>
            </a:r>
            <a:r>
              <a:rPr lang="ru-RU" sz="2400" dirty="0">
                <a:latin typeface="+mj-lt"/>
                <a:cs typeface="Arial" charset="0"/>
              </a:rPr>
              <a:t>) проекта(</a:t>
            </a:r>
            <a:r>
              <a:rPr lang="ru-RU" sz="2400" dirty="0" err="1">
                <a:latin typeface="+mj-lt"/>
                <a:cs typeface="Arial" charset="0"/>
              </a:rPr>
              <a:t>ов</a:t>
            </a:r>
            <a:r>
              <a:rPr lang="ru-RU" sz="2400" dirty="0">
                <a:latin typeface="+mj-lt"/>
                <a:cs typeface="Arial" charset="0"/>
              </a:rPr>
              <a:t>).</a:t>
            </a:r>
          </a:p>
          <a:p>
            <a:pPr eaLnBrk="1" hangingPunct="1">
              <a:defRPr/>
            </a:pPr>
            <a:r>
              <a:rPr lang="ru-RU" sz="1600" dirty="0">
                <a:latin typeface="+mj-lt"/>
                <a:cs typeface="Arial" charset="0"/>
              </a:rPr>
              <a:t> 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1B639728-39B5-4493-BF93-1F584D2F07B7}"/>
              </a:ext>
            </a:extLst>
          </p:cNvPr>
          <p:cNvSpPr/>
          <p:nvPr/>
        </p:nvSpPr>
        <p:spPr>
          <a:xfrm>
            <a:off x="-142908" y="0"/>
            <a:ext cx="1656184" cy="914400"/>
          </a:xfrm>
          <a:prstGeom prst="roundRect">
            <a:avLst>
              <a:gd name="adj" fmla="val 15196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/>
              <a:t>Ключевые особенности ФГОС СОО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>
            <a:extLst>
              <a:ext uri="{FF2B5EF4-FFF2-40B4-BE49-F238E27FC236}">
                <a16:creationId xmlns:a16="http://schemas.microsoft.com/office/drawing/2014/main" id="{7BD735B7-FE94-490D-B537-CA81B231A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875" y="285750"/>
            <a:ext cx="7497763" cy="706438"/>
          </a:xfrm>
        </p:spPr>
        <p:txBody>
          <a:bodyPr/>
          <a:lstStyle/>
          <a:p>
            <a:pPr eaLnBrk="1" hangingPunct="1"/>
            <a:r>
              <a:rPr lang="ru-RU" altLang="ru-RU" sz="3600">
                <a:cs typeface="Arial" panose="020B0604020202020204" pitchFamily="34" charset="0"/>
              </a:rPr>
              <a:t>Индивидуальный учебный план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722A116-D4C6-4250-832D-BA455707B69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71500" y="1341438"/>
          <a:ext cx="8393113" cy="40878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596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70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70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26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55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0557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0557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7770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Учебный предмет</a:t>
                      </a:r>
                      <a:endParaRPr lang="ru-RU" sz="11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050" marR="19050" marT="19047" marB="19047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Базовый уровень</a:t>
                      </a:r>
                      <a:endParaRPr lang="ru-RU" sz="11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050" marR="19050" marT="19047" marB="19047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Профильный уровень</a:t>
                      </a:r>
                      <a:endParaRPr lang="ru-RU" sz="11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050" marR="19050" marT="19047" marB="19047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93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Учебных часов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в неделю</a:t>
                      </a:r>
                      <a:endParaRPr lang="ru-RU" sz="11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Количество учащихся, выбравших данный предмет </a:t>
                      </a:r>
                      <a:endParaRPr lang="ru-RU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Количество учебных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групп*</a:t>
                      </a:r>
                      <a:endParaRPr lang="ru-RU" sz="11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Учебных часов в неделю</a:t>
                      </a:r>
                      <a:endParaRPr lang="ru-RU" sz="11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Количество учащихся, выбравших данный предмет</a:t>
                      </a:r>
                      <a:endParaRPr lang="ru-RU" sz="11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Количество учебных групп*</a:t>
                      </a:r>
                      <a:endParaRPr lang="ru-RU" sz="11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050" marR="19050" marT="19047" marB="1904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77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77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77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47" marB="1904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7702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Всего учебных групп</a:t>
                      </a:r>
                      <a:endParaRPr lang="ru-RU" sz="11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9050" marR="19050" marT="19047" marB="19047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</a:txBody>
                  <a:tcPr marL="19050" marR="19050" marT="19047" marB="19047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</a:txBody>
                  <a:tcPr marL="19050" marR="19050" marT="19047" marB="19047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</a:txBody>
                  <a:tcPr marL="19050" marR="19050" marT="19047" marB="1904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7464" name="Rectangle 1">
            <a:extLst>
              <a:ext uri="{FF2B5EF4-FFF2-40B4-BE49-F238E27FC236}">
                <a16:creationId xmlns:a16="http://schemas.microsoft.com/office/drawing/2014/main" id="{3D8F1021-FFF5-4474-A03D-00A216D0D0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438" y="5857875"/>
            <a:ext cx="41036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Arial" panose="020B0604020202020204" pitchFamily="34" charset="0"/>
                <a:cs typeface="Times New Roman" panose="02020603050405020304" pitchFamily="18" charset="0"/>
              </a:rPr>
              <a:t> *Данная колонка заполняется в последнюю очередь</a:t>
            </a: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F6572BE8-0BB8-42A0-96F4-4C30AD387DEE}"/>
              </a:ext>
            </a:extLst>
          </p:cNvPr>
          <p:cNvSpPr/>
          <p:nvPr/>
        </p:nvSpPr>
        <p:spPr>
          <a:xfrm>
            <a:off x="-142908" y="0"/>
            <a:ext cx="1656184" cy="914400"/>
          </a:xfrm>
          <a:prstGeom prst="roundRect">
            <a:avLst>
              <a:gd name="adj" fmla="val 15196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/>
              <a:t>Ключевые особенности ФГОС СОО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>
            <a:extLst>
              <a:ext uri="{FF2B5EF4-FFF2-40B4-BE49-F238E27FC236}">
                <a16:creationId xmlns:a16="http://schemas.microsoft.com/office/drawing/2014/main" id="{55C8BFF3-0852-465A-8586-A924E0F4BD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6013" y="0"/>
            <a:ext cx="7570787" cy="928688"/>
          </a:xfrm>
        </p:spPr>
        <p:txBody>
          <a:bodyPr/>
          <a:lstStyle/>
          <a:p>
            <a:pPr eaLnBrk="1" hangingPunct="1"/>
            <a:r>
              <a:rPr lang="ru-RU" altLang="ru-RU" sz="2000" b="1"/>
              <a:t>ФГОС СОО п.11     </a:t>
            </a:r>
            <a:r>
              <a:rPr lang="ru-RU" altLang="ru-RU" sz="2800" b="1"/>
              <a:t>Индивидуальный проект</a:t>
            </a:r>
          </a:p>
        </p:txBody>
      </p:sp>
      <p:sp>
        <p:nvSpPr>
          <p:cNvPr id="18435" name="Текст 2">
            <a:extLst>
              <a:ext uri="{FF2B5EF4-FFF2-40B4-BE49-F238E27FC236}">
                <a16:creationId xmlns:a16="http://schemas.microsoft.com/office/drawing/2014/main" id="{7529E4EB-09BC-4749-AE41-B80D24E5B0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750" y="981075"/>
            <a:ext cx="4040188" cy="639763"/>
          </a:xfrm>
        </p:spPr>
        <p:txBody>
          <a:bodyPr/>
          <a:lstStyle/>
          <a:p>
            <a:pPr eaLnBrk="1" hangingPunct="1"/>
            <a:r>
              <a:rPr lang="ru-RU" altLang="ru-RU"/>
              <a:t>Требования к организации</a:t>
            </a:r>
          </a:p>
        </p:txBody>
      </p:sp>
      <p:sp>
        <p:nvSpPr>
          <p:cNvPr id="4" name="Содержимое 3">
            <a:extLst>
              <a:ext uri="{FF2B5EF4-FFF2-40B4-BE49-F238E27FC236}">
                <a16:creationId xmlns:a16="http://schemas.microsoft.com/office/drawing/2014/main" id="{79E81BFA-021F-4D65-96DE-E2A89AAD20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7188" y="1628775"/>
            <a:ext cx="4143375" cy="5229225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600" b="1" dirty="0">
                <a:solidFill>
                  <a:srgbClr val="A50021"/>
                </a:solidFill>
              </a:rPr>
              <a:t>Выполняется: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1600" b="1" dirty="0">
              <a:solidFill>
                <a:srgbClr val="A50021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/>
              <a:t> самостоятельно под руководством учителя (</a:t>
            </a:r>
            <a:r>
              <a:rPr lang="ru-RU" dirty="0" err="1"/>
              <a:t>тьютора</a:t>
            </a:r>
            <a:r>
              <a:rPr lang="ru-RU" dirty="0"/>
              <a:t>) по выбранной теме в рамках </a:t>
            </a:r>
            <a:r>
              <a:rPr lang="ru-RU" dirty="0">
                <a:solidFill>
                  <a:srgbClr val="A50021"/>
                </a:solidFill>
              </a:rPr>
              <a:t>одного или нескольких изучаемых учебных  предметов,  курсов;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1600" dirty="0">
              <a:solidFill>
                <a:srgbClr val="A50021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/>
              <a:t>в течение </a:t>
            </a:r>
            <a:r>
              <a:rPr lang="ru-RU" dirty="0">
                <a:solidFill>
                  <a:srgbClr val="A50021"/>
                </a:solidFill>
              </a:rPr>
              <a:t>одного или двух лет </a:t>
            </a:r>
            <a:r>
              <a:rPr lang="ru-RU" dirty="0"/>
              <a:t>в рамках учебного времени, специально отведённого учебным планом, и должен быть представлен в виде </a:t>
            </a:r>
            <a:r>
              <a:rPr lang="ru-RU" dirty="0">
                <a:solidFill>
                  <a:srgbClr val="A50021"/>
                </a:solidFill>
              </a:rPr>
              <a:t>завершённого учебного исследования или разработанного проекта.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>
              <a:solidFill>
                <a:srgbClr val="A50021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>
                <a:solidFill>
                  <a:srgbClr val="A50021"/>
                </a:solidFill>
              </a:rPr>
              <a:t>Области проектной деятельности: </a:t>
            </a:r>
            <a:r>
              <a:rPr lang="ru-RU" dirty="0"/>
              <a:t>познавательная, практическая, учебно-исследовательская, социальная, художественно-творческая, иная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>
                <a:solidFill>
                  <a:srgbClr val="A50021"/>
                </a:solidFill>
              </a:rPr>
              <a:t>Примерные виды проектов </a:t>
            </a:r>
            <a:r>
              <a:rPr lang="ru-RU" b="1" dirty="0"/>
              <a:t>: </a:t>
            </a:r>
            <a:r>
              <a:rPr lang="ru-RU" dirty="0"/>
              <a:t>информационный, творческий, социальный, прикладной, инновационный, конструкторский, инженерный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>
              <a:solidFill>
                <a:srgbClr val="A50021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8437" name="Текст 4">
            <a:extLst>
              <a:ext uri="{FF2B5EF4-FFF2-40B4-BE49-F238E27FC236}">
                <a16:creationId xmlns:a16="http://schemas.microsoft.com/office/drawing/2014/main" id="{87C35C38-EF73-4F93-A3AC-FAEC05C753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43438" y="981075"/>
            <a:ext cx="4041775" cy="576263"/>
          </a:xfrm>
        </p:spPr>
        <p:txBody>
          <a:bodyPr/>
          <a:lstStyle/>
          <a:p>
            <a:pPr eaLnBrk="1" hangingPunct="1"/>
            <a:r>
              <a:rPr lang="ru-RU" altLang="ru-RU"/>
              <a:t>Требования к результатам</a:t>
            </a:r>
          </a:p>
        </p:txBody>
      </p:sp>
      <p:sp>
        <p:nvSpPr>
          <p:cNvPr id="6" name="Содержимое 5">
            <a:extLst>
              <a:ext uri="{FF2B5EF4-FFF2-40B4-BE49-F238E27FC236}">
                <a16:creationId xmlns:a16="http://schemas.microsoft.com/office/drawing/2014/main" id="{316B57E7-93D8-4169-B910-333C15F3D1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3438" y="2000250"/>
            <a:ext cx="4286250" cy="4714875"/>
          </a:xfrm>
        </p:spPr>
        <p:txBody>
          <a:bodyPr rtlCol="0">
            <a:normAutofit fontScale="25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6400" dirty="0" err="1"/>
              <a:t>сформированность</a:t>
            </a:r>
            <a:r>
              <a:rPr lang="ru-RU" sz="6400" dirty="0"/>
              <a:t> навыков </a:t>
            </a:r>
            <a:r>
              <a:rPr lang="ru-RU" sz="6400" dirty="0">
                <a:solidFill>
                  <a:srgbClr val="A50021"/>
                </a:solidFill>
              </a:rPr>
              <a:t>коммуникативной, учебно-исследовательской, проектной  деятельности,  критического мышления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5500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6400" dirty="0"/>
              <a:t>способность к </a:t>
            </a:r>
            <a:r>
              <a:rPr lang="ru-RU" sz="6400" dirty="0">
                <a:solidFill>
                  <a:srgbClr val="A50021"/>
                </a:solidFill>
              </a:rPr>
              <a:t>инновационной, аналитической, творческой,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6400" dirty="0">
                <a:solidFill>
                  <a:srgbClr val="A50021"/>
                </a:solidFill>
              </a:rPr>
              <a:t> интеллектуальной </a:t>
            </a:r>
            <a:r>
              <a:rPr lang="ru-RU" sz="6400" dirty="0"/>
              <a:t>деятельности</a:t>
            </a:r>
          </a:p>
          <a:p>
            <a:pPr marL="0" indent="0" eaLnBrk="1" fontAlgn="auto" hangingPunct="1">
              <a:spcAft>
                <a:spcPts val="0"/>
              </a:spcAft>
              <a:defRPr/>
            </a:pPr>
            <a:endParaRPr lang="ru-RU" sz="5500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6400" dirty="0" err="1"/>
              <a:t>сформированность</a:t>
            </a:r>
            <a:r>
              <a:rPr lang="ru-RU" sz="6400" dirty="0"/>
              <a:t> навыков </a:t>
            </a:r>
            <a:r>
              <a:rPr lang="ru-RU" sz="6400" dirty="0">
                <a:solidFill>
                  <a:srgbClr val="A50021"/>
                </a:solidFill>
              </a:rPr>
              <a:t>самостоятельного применения </a:t>
            </a:r>
            <a:r>
              <a:rPr lang="ru-RU" sz="6400" dirty="0"/>
              <a:t>приобретённых </a:t>
            </a:r>
            <a:r>
              <a:rPr lang="ru-RU" sz="6400" dirty="0">
                <a:solidFill>
                  <a:srgbClr val="A50021"/>
                </a:solidFill>
              </a:rPr>
              <a:t>знаний и способов действий при решении различных задач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5500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6400" dirty="0"/>
              <a:t>способность </a:t>
            </a:r>
            <a:r>
              <a:rPr lang="ru-RU" sz="6400" dirty="0">
                <a:solidFill>
                  <a:srgbClr val="A50021"/>
                </a:solidFill>
              </a:rPr>
              <a:t>постановки цели и формулирования гипотезы исследования, планирования работы, отбора и интерпретации необходимой информации, структурирования аргументации </a:t>
            </a:r>
            <a:r>
              <a:rPr lang="ru-RU" sz="6400" dirty="0"/>
              <a:t>результатов исследования на основе собранных </a:t>
            </a:r>
            <a:r>
              <a:rPr lang="ru-RU" sz="5500" dirty="0"/>
              <a:t>данных, презентации результатов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964480D7-7CAD-43DC-806D-25612D104742}"/>
              </a:ext>
            </a:extLst>
          </p:cNvPr>
          <p:cNvSpPr/>
          <p:nvPr/>
        </p:nvSpPr>
        <p:spPr>
          <a:xfrm>
            <a:off x="-180528" y="0"/>
            <a:ext cx="1656184" cy="914400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/>
              <a:t>Ключевые особенности ФГОС СОО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reeform 10">
            <a:extLst>
              <a:ext uri="{FF2B5EF4-FFF2-40B4-BE49-F238E27FC236}">
                <a16:creationId xmlns:a16="http://schemas.microsoft.com/office/drawing/2014/main" id="{4335BC1D-79FE-4BC3-AC6C-4401F41D78B5}"/>
              </a:ext>
            </a:extLst>
          </p:cNvPr>
          <p:cNvSpPr>
            <a:spLocks/>
          </p:cNvSpPr>
          <p:nvPr/>
        </p:nvSpPr>
        <p:spPr bwMode="auto">
          <a:xfrm rot="5400000" flipV="1">
            <a:off x="3491707" y="3501231"/>
            <a:ext cx="719138" cy="1584325"/>
          </a:xfrm>
          <a:custGeom>
            <a:avLst/>
            <a:gdLst>
              <a:gd name="T0" fmla="*/ 0 w 825"/>
              <a:gd name="T1" fmla="*/ 0 h 585"/>
              <a:gd name="T2" fmla="*/ 2147483647 w 825"/>
              <a:gd name="T3" fmla="*/ 2147483647 h 585"/>
              <a:gd name="T4" fmla="*/ 0 60000 65536"/>
              <a:gd name="T5" fmla="*/ 0 60000 65536"/>
              <a:gd name="T6" fmla="*/ 0 w 825"/>
              <a:gd name="T7" fmla="*/ 0 h 585"/>
              <a:gd name="T8" fmla="*/ 825 w 825"/>
              <a:gd name="T9" fmla="*/ 585 h 58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5" h="585">
                <a:moveTo>
                  <a:pt x="0" y="0"/>
                </a:moveTo>
                <a:lnTo>
                  <a:pt x="825" y="585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9" name="Freeform 10">
            <a:extLst>
              <a:ext uri="{FF2B5EF4-FFF2-40B4-BE49-F238E27FC236}">
                <a16:creationId xmlns:a16="http://schemas.microsoft.com/office/drawing/2014/main" id="{E015FCF4-4262-49AB-9ED0-35117B8A7149}"/>
              </a:ext>
            </a:extLst>
          </p:cNvPr>
          <p:cNvSpPr>
            <a:spLocks/>
          </p:cNvSpPr>
          <p:nvPr/>
        </p:nvSpPr>
        <p:spPr bwMode="auto">
          <a:xfrm rot="5400000">
            <a:off x="1651794" y="3729832"/>
            <a:ext cx="936625" cy="46037"/>
          </a:xfrm>
          <a:custGeom>
            <a:avLst/>
            <a:gdLst>
              <a:gd name="T0" fmla="*/ 0 w 825"/>
              <a:gd name="T1" fmla="*/ 0 h 585"/>
              <a:gd name="T2" fmla="*/ 2147483647 w 825"/>
              <a:gd name="T3" fmla="*/ 2147483647 h 585"/>
              <a:gd name="T4" fmla="*/ 0 60000 65536"/>
              <a:gd name="T5" fmla="*/ 0 60000 65536"/>
              <a:gd name="T6" fmla="*/ 0 w 825"/>
              <a:gd name="T7" fmla="*/ 0 h 585"/>
              <a:gd name="T8" fmla="*/ 825 w 825"/>
              <a:gd name="T9" fmla="*/ 585 h 58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5" h="585">
                <a:moveTo>
                  <a:pt x="0" y="0"/>
                </a:moveTo>
                <a:lnTo>
                  <a:pt x="825" y="585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0" name="Rectangle 41">
            <a:extLst>
              <a:ext uri="{FF2B5EF4-FFF2-40B4-BE49-F238E27FC236}">
                <a16:creationId xmlns:a16="http://schemas.microsoft.com/office/drawing/2014/main" id="{C7072FFF-82D3-4B79-B195-4934D4978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53340" name="Rectangle 60">
            <a:extLst>
              <a:ext uri="{FF2B5EF4-FFF2-40B4-BE49-F238E27FC236}">
                <a16:creationId xmlns:a16="http://schemas.microsoft.com/office/drawing/2014/main" id="{701B9C77-8EAB-4F15-99E4-DCFD850F07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endParaRPr lang="en-US" sz="1200">
              <a:ea typeface="Times New Roman" pitchFamily="18" charset="0"/>
            </a:endParaRPr>
          </a:p>
          <a:p>
            <a:pPr indent="450850" algn="ctr">
              <a:defRPr/>
            </a:pPr>
            <a:br>
              <a:rPr lang="en-US" sz="1200">
                <a:ea typeface="Times New Roman" pitchFamily="18" charset="0"/>
              </a:rPr>
            </a:br>
            <a:endParaRPr lang="en-US"/>
          </a:p>
        </p:txBody>
      </p:sp>
      <p:sp>
        <p:nvSpPr>
          <p:cNvPr id="19462" name="Freeform 10">
            <a:extLst>
              <a:ext uri="{FF2B5EF4-FFF2-40B4-BE49-F238E27FC236}">
                <a16:creationId xmlns:a16="http://schemas.microsoft.com/office/drawing/2014/main" id="{3C067007-9888-4B77-9F5B-5965BBE202AD}"/>
              </a:ext>
            </a:extLst>
          </p:cNvPr>
          <p:cNvSpPr>
            <a:spLocks/>
          </p:cNvSpPr>
          <p:nvPr/>
        </p:nvSpPr>
        <p:spPr bwMode="auto">
          <a:xfrm rot="5400000">
            <a:off x="19050" y="2436813"/>
            <a:ext cx="1265238" cy="512762"/>
          </a:xfrm>
          <a:custGeom>
            <a:avLst/>
            <a:gdLst>
              <a:gd name="T0" fmla="*/ 0 w 825"/>
              <a:gd name="T1" fmla="*/ 0 h 585"/>
              <a:gd name="T2" fmla="*/ 2147483647 w 825"/>
              <a:gd name="T3" fmla="*/ 2147483647 h 585"/>
              <a:gd name="T4" fmla="*/ 0 60000 65536"/>
              <a:gd name="T5" fmla="*/ 0 60000 65536"/>
              <a:gd name="T6" fmla="*/ 0 w 825"/>
              <a:gd name="T7" fmla="*/ 0 h 585"/>
              <a:gd name="T8" fmla="*/ 825 w 825"/>
              <a:gd name="T9" fmla="*/ 585 h 58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5" h="585">
                <a:moveTo>
                  <a:pt x="0" y="0"/>
                </a:moveTo>
                <a:lnTo>
                  <a:pt x="825" y="585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3" name="Freeform 10">
            <a:extLst>
              <a:ext uri="{FF2B5EF4-FFF2-40B4-BE49-F238E27FC236}">
                <a16:creationId xmlns:a16="http://schemas.microsoft.com/office/drawing/2014/main" id="{22CED3AA-A415-4066-9A82-CBBC75B3B95D}"/>
              </a:ext>
            </a:extLst>
          </p:cNvPr>
          <p:cNvSpPr>
            <a:spLocks/>
          </p:cNvSpPr>
          <p:nvPr/>
        </p:nvSpPr>
        <p:spPr bwMode="auto">
          <a:xfrm rot="5400000">
            <a:off x="1156494" y="2740819"/>
            <a:ext cx="1079500" cy="439738"/>
          </a:xfrm>
          <a:custGeom>
            <a:avLst/>
            <a:gdLst>
              <a:gd name="T0" fmla="*/ 0 w 825"/>
              <a:gd name="T1" fmla="*/ 0 h 585"/>
              <a:gd name="T2" fmla="*/ 2147483647 w 825"/>
              <a:gd name="T3" fmla="*/ 2147483647 h 585"/>
              <a:gd name="T4" fmla="*/ 0 60000 65536"/>
              <a:gd name="T5" fmla="*/ 0 60000 65536"/>
              <a:gd name="T6" fmla="*/ 0 w 825"/>
              <a:gd name="T7" fmla="*/ 0 h 585"/>
              <a:gd name="T8" fmla="*/ 825 w 825"/>
              <a:gd name="T9" fmla="*/ 585 h 58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5" h="585">
                <a:moveTo>
                  <a:pt x="0" y="0"/>
                </a:moveTo>
                <a:lnTo>
                  <a:pt x="825" y="585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4" name="Freeform 10">
            <a:extLst>
              <a:ext uri="{FF2B5EF4-FFF2-40B4-BE49-F238E27FC236}">
                <a16:creationId xmlns:a16="http://schemas.microsoft.com/office/drawing/2014/main" id="{E0BBB7BD-60FF-4F1F-87DD-0D1855018D26}"/>
              </a:ext>
            </a:extLst>
          </p:cNvPr>
          <p:cNvSpPr>
            <a:spLocks/>
          </p:cNvSpPr>
          <p:nvPr/>
        </p:nvSpPr>
        <p:spPr bwMode="auto">
          <a:xfrm rot="5400000">
            <a:off x="3435350" y="2405063"/>
            <a:ext cx="1120775" cy="863600"/>
          </a:xfrm>
          <a:custGeom>
            <a:avLst/>
            <a:gdLst>
              <a:gd name="T0" fmla="*/ 0 w 825"/>
              <a:gd name="T1" fmla="*/ 0 h 585"/>
              <a:gd name="T2" fmla="*/ 2147483647 w 825"/>
              <a:gd name="T3" fmla="*/ 2147483647 h 585"/>
              <a:gd name="T4" fmla="*/ 0 60000 65536"/>
              <a:gd name="T5" fmla="*/ 0 60000 65536"/>
              <a:gd name="T6" fmla="*/ 0 w 825"/>
              <a:gd name="T7" fmla="*/ 0 h 585"/>
              <a:gd name="T8" fmla="*/ 825 w 825"/>
              <a:gd name="T9" fmla="*/ 585 h 58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5" h="585">
                <a:moveTo>
                  <a:pt x="0" y="0"/>
                </a:moveTo>
                <a:lnTo>
                  <a:pt x="825" y="585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5" name="Freeform 10">
            <a:extLst>
              <a:ext uri="{FF2B5EF4-FFF2-40B4-BE49-F238E27FC236}">
                <a16:creationId xmlns:a16="http://schemas.microsoft.com/office/drawing/2014/main" id="{2D9CA5CC-21E2-4122-816C-E518D86EBFA4}"/>
              </a:ext>
            </a:extLst>
          </p:cNvPr>
          <p:cNvSpPr>
            <a:spLocks/>
          </p:cNvSpPr>
          <p:nvPr/>
        </p:nvSpPr>
        <p:spPr bwMode="auto">
          <a:xfrm rot="5400000" flipV="1">
            <a:off x="2807494" y="2817019"/>
            <a:ext cx="792162" cy="431800"/>
          </a:xfrm>
          <a:custGeom>
            <a:avLst/>
            <a:gdLst>
              <a:gd name="T0" fmla="*/ 0 w 825"/>
              <a:gd name="T1" fmla="*/ 0 h 585"/>
              <a:gd name="T2" fmla="*/ 2147483647 w 825"/>
              <a:gd name="T3" fmla="*/ 2147483647 h 585"/>
              <a:gd name="T4" fmla="*/ 0 60000 65536"/>
              <a:gd name="T5" fmla="*/ 0 60000 65536"/>
              <a:gd name="T6" fmla="*/ 0 w 825"/>
              <a:gd name="T7" fmla="*/ 0 h 585"/>
              <a:gd name="T8" fmla="*/ 825 w 825"/>
              <a:gd name="T9" fmla="*/ 585 h 58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5" h="585">
                <a:moveTo>
                  <a:pt x="0" y="0"/>
                </a:moveTo>
                <a:lnTo>
                  <a:pt x="825" y="585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6" name="Freeform 10">
            <a:extLst>
              <a:ext uri="{FF2B5EF4-FFF2-40B4-BE49-F238E27FC236}">
                <a16:creationId xmlns:a16="http://schemas.microsoft.com/office/drawing/2014/main" id="{D69F4758-AD87-4AA8-8DA1-C0AD784C5307}"/>
              </a:ext>
            </a:extLst>
          </p:cNvPr>
          <p:cNvSpPr>
            <a:spLocks/>
          </p:cNvSpPr>
          <p:nvPr/>
        </p:nvSpPr>
        <p:spPr bwMode="auto">
          <a:xfrm rot="5400000">
            <a:off x="1851819" y="2621757"/>
            <a:ext cx="1336675" cy="71437"/>
          </a:xfrm>
          <a:custGeom>
            <a:avLst/>
            <a:gdLst>
              <a:gd name="T0" fmla="*/ 0 w 825"/>
              <a:gd name="T1" fmla="*/ 0 h 585"/>
              <a:gd name="T2" fmla="*/ 2147483647 w 825"/>
              <a:gd name="T3" fmla="*/ 2147483647 h 585"/>
              <a:gd name="T4" fmla="*/ 0 60000 65536"/>
              <a:gd name="T5" fmla="*/ 0 60000 65536"/>
              <a:gd name="T6" fmla="*/ 0 w 825"/>
              <a:gd name="T7" fmla="*/ 0 h 585"/>
              <a:gd name="T8" fmla="*/ 825 w 825"/>
              <a:gd name="T9" fmla="*/ 585 h 58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5" h="585">
                <a:moveTo>
                  <a:pt x="0" y="0"/>
                </a:moveTo>
                <a:lnTo>
                  <a:pt x="825" y="585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" name="Скругленный прямоугольник 51">
            <a:extLst>
              <a:ext uri="{FF2B5EF4-FFF2-40B4-BE49-F238E27FC236}">
                <a16:creationId xmlns:a16="http://schemas.microsoft.com/office/drawing/2014/main" id="{9C8952FF-9137-41FE-8662-FCB9F3CBBECA}"/>
              </a:ext>
            </a:extLst>
          </p:cNvPr>
          <p:cNvSpPr/>
          <p:nvPr/>
        </p:nvSpPr>
        <p:spPr>
          <a:xfrm>
            <a:off x="179388" y="1700213"/>
            <a:ext cx="1296987" cy="504825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/>
                </a:solidFill>
              </a:rPr>
              <a:t>Защита проектов</a:t>
            </a:r>
          </a:p>
        </p:txBody>
      </p:sp>
      <p:sp>
        <p:nvSpPr>
          <p:cNvPr id="49" name="Скругленный прямоугольник 48">
            <a:extLst>
              <a:ext uri="{FF2B5EF4-FFF2-40B4-BE49-F238E27FC236}">
                <a16:creationId xmlns:a16="http://schemas.microsoft.com/office/drawing/2014/main" id="{B0B40933-A5FA-4645-AE31-7FBC52EA3C7C}"/>
              </a:ext>
            </a:extLst>
          </p:cNvPr>
          <p:cNvSpPr/>
          <p:nvPr/>
        </p:nvSpPr>
        <p:spPr>
          <a:xfrm>
            <a:off x="1908175" y="1773238"/>
            <a:ext cx="1295400" cy="503237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 err="1">
                <a:solidFill>
                  <a:schemeClr val="bg1"/>
                </a:solidFill>
              </a:rPr>
              <a:t>портфолио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56" name="Скругленный прямоугольник 55">
            <a:extLst>
              <a:ext uri="{FF2B5EF4-FFF2-40B4-BE49-F238E27FC236}">
                <a16:creationId xmlns:a16="http://schemas.microsoft.com/office/drawing/2014/main" id="{0B85E3D3-29C3-4C24-879A-32465C0E25C0}"/>
              </a:ext>
            </a:extLst>
          </p:cNvPr>
          <p:cNvSpPr/>
          <p:nvPr/>
        </p:nvSpPr>
        <p:spPr>
          <a:xfrm>
            <a:off x="323850" y="3141663"/>
            <a:ext cx="3311525" cy="4318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/>
                </a:solidFill>
              </a:rPr>
              <a:t>Стартовый,  итоговый и текущий контроль</a:t>
            </a:r>
          </a:p>
        </p:txBody>
      </p:sp>
      <p:sp>
        <p:nvSpPr>
          <p:cNvPr id="19470" name="Freeform 10">
            <a:extLst>
              <a:ext uri="{FF2B5EF4-FFF2-40B4-BE49-F238E27FC236}">
                <a16:creationId xmlns:a16="http://schemas.microsoft.com/office/drawing/2014/main" id="{251AA975-8610-4298-8E68-14BE66762B0B}"/>
              </a:ext>
            </a:extLst>
          </p:cNvPr>
          <p:cNvSpPr>
            <a:spLocks/>
          </p:cNvSpPr>
          <p:nvPr/>
        </p:nvSpPr>
        <p:spPr bwMode="auto">
          <a:xfrm rot="5400000">
            <a:off x="4844257" y="3733006"/>
            <a:ext cx="1263650" cy="512763"/>
          </a:xfrm>
          <a:custGeom>
            <a:avLst/>
            <a:gdLst>
              <a:gd name="T0" fmla="*/ 0 w 825"/>
              <a:gd name="T1" fmla="*/ 0 h 585"/>
              <a:gd name="T2" fmla="*/ 2147483647 w 825"/>
              <a:gd name="T3" fmla="*/ 2147483647 h 585"/>
              <a:gd name="T4" fmla="*/ 0 60000 65536"/>
              <a:gd name="T5" fmla="*/ 0 60000 65536"/>
              <a:gd name="T6" fmla="*/ 0 w 825"/>
              <a:gd name="T7" fmla="*/ 0 h 585"/>
              <a:gd name="T8" fmla="*/ 825 w 825"/>
              <a:gd name="T9" fmla="*/ 585 h 58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5" h="585">
                <a:moveTo>
                  <a:pt x="0" y="0"/>
                </a:moveTo>
                <a:lnTo>
                  <a:pt x="825" y="585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71" name="Freeform 10">
            <a:extLst>
              <a:ext uri="{FF2B5EF4-FFF2-40B4-BE49-F238E27FC236}">
                <a16:creationId xmlns:a16="http://schemas.microsoft.com/office/drawing/2014/main" id="{BCA7FDB9-253F-4EDA-B480-ABB1A7CFFF23}"/>
              </a:ext>
            </a:extLst>
          </p:cNvPr>
          <p:cNvSpPr>
            <a:spLocks/>
          </p:cNvSpPr>
          <p:nvPr/>
        </p:nvSpPr>
        <p:spPr bwMode="auto">
          <a:xfrm rot="5400000" flipV="1">
            <a:off x="7165182" y="3788568"/>
            <a:ext cx="1079500" cy="360363"/>
          </a:xfrm>
          <a:custGeom>
            <a:avLst/>
            <a:gdLst>
              <a:gd name="T0" fmla="*/ 0 w 825"/>
              <a:gd name="T1" fmla="*/ 0 h 585"/>
              <a:gd name="T2" fmla="*/ 2147483647 w 825"/>
              <a:gd name="T3" fmla="*/ 2147483647 h 585"/>
              <a:gd name="T4" fmla="*/ 0 60000 65536"/>
              <a:gd name="T5" fmla="*/ 0 60000 65536"/>
              <a:gd name="T6" fmla="*/ 0 w 825"/>
              <a:gd name="T7" fmla="*/ 0 h 585"/>
              <a:gd name="T8" fmla="*/ 825 w 825"/>
              <a:gd name="T9" fmla="*/ 585 h 58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5" h="585">
                <a:moveTo>
                  <a:pt x="0" y="0"/>
                </a:moveTo>
                <a:lnTo>
                  <a:pt x="825" y="585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472" name="Group 1">
            <a:extLst>
              <a:ext uri="{FF2B5EF4-FFF2-40B4-BE49-F238E27FC236}">
                <a16:creationId xmlns:a16="http://schemas.microsoft.com/office/drawing/2014/main" id="{E0AE9F27-A098-4004-A37A-CDB73819040A}"/>
              </a:ext>
            </a:extLst>
          </p:cNvPr>
          <p:cNvGrpSpPr>
            <a:grpSpLocks/>
          </p:cNvGrpSpPr>
          <p:nvPr/>
        </p:nvGrpSpPr>
        <p:grpSpPr bwMode="auto">
          <a:xfrm>
            <a:off x="0" y="188913"/>
            <a:ext cx="9144000" cy="5103812"/>
            <a:chOff x="957" y="1000"/>
            <a:chExt cx="10863" cy="6895"/>
          </a:xfrm>
        </p:grpSpPr>
        <p:sp>
          <p:nvSpPr>
            <p:cNvPr id="353312" name="Text Box 32">
              <a:extLst>
                <a:ext uri="{FF2B5EF4-FFF2-40B4-BE49-F238E27FC236}">
                  <a16:creationId xmlns:a16="http://schemas.microsoft.com/office/drawing/2014/main" id="{75A35B51-77EC-4043-899D-94D46BCE63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51" y="3839"/>
              <a:ext cx="2199" cy="622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18000" tIns="10800" rIns="18000" bIns="10800"/>
            <a:lstStyle/>
            <a:p>
              <a:pPr indent="450850" algn="just" eaLnBrk="1" hangingPunct="1">
                <a:defRPr/>
              </a:pPr>
              <a:r>
                <a:rPr lang="ru-RU" sz="1200" b="1">
                  <a:solidFill>
                    <a:schemeClr val="bg1"/>
                  </a:solidFill>
                  <a:cs typeface="Times New Roman" pitchFamily="18" charset="0"/>
                </a:rPr>
                <a:t>Тестирование (стандартизированное)</a:t>
              </a:r>
              <a:endParaRPr lang="ru-RU" sz="1200" b="1">
                <a:solidFill>
                  <a:schemeClr val="bg1"/>
                </a:solidFill>
              </a:endParaRPr>
            </a:p>
          </p:txBody>
        </p:sp>
        <p:sp>
          <p:nvSpPr>
            <p:cNvPr id="353311" name="Text Box 31">
              <a:extLst>
                <a:ext uri="{FF2B5EF4-FFF2-40B4-BE49-F238E27FC236}">
                  <a16:creationId xmlns:a16="http://schemas.microsoft.com/office/drawing/2014/main" id="{209A4908-0E2E-4CF4-BEBF-4810FF2E15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61" y="3839"/>
              <a:ext cx="2199" cy="622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18000" tIns="10800" rIns="18000" bIns="10800"/>
            <a:lstStyle/>
            <a:p>
              <a:pPr indent="450850" algn="ctr" eaLnBrk="1" hangingPunct="1">
                <a:defRPr/>
              </a:pPr>
              <a:r>
                <a:rPr lang="ru-RU" sz="1200" b="1">
                  <a:solidFill>
                    <a:schemeClr val="bg1"/>
                  </a:solidFill>
                  <a:cs typeface="Times New Roman" pitchFamily="18" charset="0"/>
                </a:rPr>
                <a:t>Анкетирование (стандартизированное)</a:t>
              </a:r>
              <a:endParaRPr lang="ru-RU" sz="1200" b="1">
                <a:solidFill>
                  <a:schemeClr val="bg1"/>
                </a:solidFill>
              </a:endParaRPr>
            </a:p>
          </p:txBody>
        </p:sp>
        <p:sp>
          <p:nvSpPr>
            <p:cNvPr id="353309" name="Text Box 29">
              <a:extLst>
                <a:ext uri="{FF2B5EF4-FFF2-40B4-BE49-F238E27FC236}">
                  <a16:creationId xmlns:a16="http://schemas.microsoft.com/office/drawing/2014/main" id="{16B346F7-6ABB-436E-BA4A-C087F7C327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81" y="5094"/>
              <a:ext cx="3459" cy="57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18000" tIns="10800" rIns="18000" bIns="10800"/>
            <a:lstStyle/>
            <a:p>
              <a:pPr indent="450850" algn="ctr" eaLnBrk="1" hangingPunct="1">
                <a:defRPr/>
              </a:pPr>
              <a:r>
                <a:rPr lang="ru-RU" sz="1200" b="1">
                  <a:solidFill>
                    <a:schemeClr val="bg1"/>
                  </a:solidFill>
                  <a:cs typeface="Times New Roman" pitchFamily="18" charset="0"/>
                </a:rPr>
                <a:t>Аттестация обучающихся, педагогических работников </a:t>
              </a:r>
              <a:endParaRPr lang="ru-RU"/>
            </a:p>
          </p:txBody>
        </p:sp>
        <p:sp>
          <p:nvSpPr>
            <p:cNvPr id="353308" name="Text Box 28">
              <a:extLst>
                <a:ext uri="{FF2B5EF4-FFF2-40B4-BE49-F238E27FC236}">
                  <a16:creationId xmlns:a16="http://schemas.microsoft.com/office/drawing/2014/main" id="{DFF70B67-5733-4342-92D5-685A67988F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82" y="5094"/>
              <a:ext cx="2199" cy="622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18000" tIns="10800" rIns="18000" bIns="10800"/>
            <a:lstStyle/>
            <a:p>
              <a:pPr indent="450850" algn="ctr" eaLnBrk="1" hangingPunct="1">
                <a:defRPr/>
              </a:pPr>
              <a:r>
                <a:rPr lang="ru-RU" sz="1200" b="1">
                  <a:solidFill>
                    <a:schemeClr val="bg1"/>
                  </a:solidFill>
                  <a:cs typeface="Times New Roman" pitchFamily="18" charset="0"/>
                </a:rPr>
                <a:t>Мониторинговые исследования</a:t>
              </a:r>
              <a:endParaRPr lang="ru-RU" sz="1200" b="1">
                <a:solidFill>
                  <a:schemeClr val="bg1"/>
                </a:solidFill>
              </a:endParaRPr>
            </a:p>
          </p:txBody>
        </p:sp>
        <p:grpSp>
          <p:nvGrpSpPr>
            <p:cNvPr id="19486" name="Group 19">
              <a:extLst>
                <a:ext uri="{FF2B5EF4-FFF2-40B4-BE49-F238E27FC236}">
                  <a16:creationId xmlns:a16="http://schemas.microsoft.com/office/drawing/2014/main" id="{5AE9B73A-013A-4E40-B678-CE9018C6FA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8" y="7323"/>
              <a:ext cx="3056" cy="572"/>
              <a:chOff x="4678" y="7323"/>
              <a:chExt cx="3056" cy="572"/>
            </a:xfrm>
          </p:grpSpPr>
          <p:sp>
            <p:nvSpPr>
              <p:cNvPr id="19504" name="AutoShape 21">
                <a:extLst>
                  <a:ext uri="{FF2B5EF4-FFF2-40B4-BE49-F238E27FC236}">
                    <a16:creationId xmlns:a16="http://schemas.microsoft.com/office/drawing/2014/main" id="{C83D5525-C23D-4978-AD63-D6821741CA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6474" y="7323"/>
                <a:ext cx="1260" cy="360"/>
              </a:xfrm>
              <a:prstGeom prst="rightArrow">
                <a:avLst>
                  <a:gd name="adj1" fmla="val 50000"/>
                  <a:gd name="adj2" fmla="val 87500"/>
                </a:avLst>
              </a:prstGeom>
              <a:solidFill>
                <a:srgbClr val="FFFFFF"/>
              </a:solidFill>
              <a:ln w="158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ru-RU" altLang="ru-RU" sz="1800"/>
              </a:p>
            </p:txBody>
          </p:sp>
          <p:sp>
            <p:nvSpPr>
              <p:cNvPr id="19505" name="AutoShape 22">
                <a:extLst>
                  <a:ext uri="{FF2B5EF4-FFF2-40B4-BE49-F238E27FC236}">
                    <a16:creationId xmlns:a16="http://schemas.microsoft.com/office/drawing/2014/main" id="{68CE39B6-BF40-4894-BB0F-D0087B9B4A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78" y="7323"/>
                <a:ext cx="1260" cy="360"/>
              </a:xfrm>
              <a:prstGeom prst="rightArrow">
                <a:avLst>
                  <a:gd name="adj1" fmla="val 50000"/>
                  <a:gd name="adj2" fmla="val 87500"/>
                </a:avLst>
              </a:prstGeom>
              <a:solidFill>
                <a:srgbClr val="FFFFFF"/>
              </a:solidFill>
              <a:ln w="158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ru-RU" altLang="ru-RU" sz="1800"/>
              </a:p>
            </p:txBody>
          </p:sp>
          <p:sp>
            <p:nvSpPr>
              <p:cNvPr id="19506" name="AutoShape 20">
                <a:extLst>
                  <a:ext uri="{FF2B5EF4-FFF2-40B4-BE49-F238E27FC236}">
                    <a16:creationId xmlns:a16="http://schemas.microsoft.com/office/drawing/2014/main" id="{52BB6F81-7748-4CB4-A44C-4837FA0ACD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>
                <a:off x="5940" y="7429"/>
                <a:ext cx="572" cy="360"/>
              </a:xfrm>
              <a:prstGeom prst="rightArrow">
                <a:avLst>
                  <a:gd name="adj1" fmla="val 50000"/>
                  <a:gd name="adj2" fmla="val 39722"/>
                </a:avLst>
              </a:prstGeom>
              <a:solidFill>
                <a:srgbClr val="FFFFFF"/>
              </a:solidFill>
              <a:ln w="158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ru-RU" altLang="ru-RU" sz="1800"/>
              </a:p>
            </p:txBody>
          </p:sp>
        </p:grpSp>
        <p:sp>
          <p:nvSpPr>
            <p:cNvPr id="19487" name="Line 18">
              <a:extLst>
                <a:ext uri="{FF2B5EF4-FFF2-40B4-BE49-F238E27FC236}">
                  <a16:creationId xmlns:a16="http://schemas.microsoft.com/office/drawing/2014/main" id="{06A5F4FD-AB49-4662-BE1C-DAB8E90DB0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09" y="1292"/>
              <a:ext cx="1080" cy="360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88" name="Freeform 17">
              <a:extLst>
                <a:ext uri="{FF2B5EF4-FFF2-40B4-BE49-F238E27FC236}">
                  <a16:creationId xmlns:a16="http://schemas.microsoft.com/office/drawing/2014/main" id="{83E04EC7-CC2A-4D16-8616-42414DC0D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71" y="1292"/>
              <a:ext cx="1082" cy="379"/>
            </a:xfrm>
            <a:custGeom>
              <a:avLst/>
              <a:gdLst>
                <a:gd name="T0" fmla="*/ 0 w 1082"/>
                <a:gd name="T1" fmla="*/ 0 h 379"/>
                <a:gd name="T2" fmla="*/ 1082 w 1082"/>
                <a:gd name="T3" fmla="*/ 379 h 379"/>
                <a:gd name="T4" fmla="*/ 0 60000 65536"/>
                <a:gd name="T5" fmla="*/ 0 60000 65536"/>
                <a:gd name="T6" fmla="*/ 0 w 1082"/>
                <a:gd name="T7" fmla="*/ 0 h 379"/>
                <a:gd name="T8" fmla="*/ 1082 w 1082"/>
                <a:gd name="T9" fmla="*/ 379 h 37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82" h="379">
                  <a:moveTo>
                    <a:pt x="0" y="0"/>
                  </a:moveTo>
                  <a:lnTo>
                    <a:pt x="1082" y="379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89" name="Line 16">
              <a:extLst>
                <a:ext uri="{FF2B5EF4-FFF2-40B4-BE49-F238E27FC236}">
                  <a16:creationId xmlns:a16="http://schemas.microsoft.com/office/drawing/2014/main" id="{F4E07609-46E4-46A6-8D89-ED0702987B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12" y="2691"/>
              <a:ext cx="1080" cy="360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0" name="Freeform 14">
              <a:extLst>
                <a:ext uri="{FF2B5EF4-FFF2-40B4-BE49-F238E27FC236}">
                  <a16:creationId xmlns:a16="http://schemas.microsoft.com/office/drawing/2014/main" id="{488820EE-06BB-463B-B9FC-AFBEC526EDD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822" y="2565"/>
              <a:ext cx="54" cy="575"/>
            </a:xfrm>
            <a:custGeom>
              <a:avLst/>
              <a:gdLst>
                <a:gd name="T0" fmla="*/ 0 w 1"/>
                <a:gd name="T1" fmla="*/ 0 h 390"/>
                <a:gd name="T2" fmla="*/ 0 w 1"/>
                <a:gd name="T3" fmla="*/ 27908 h 390"/>
                <a:gd name="T4" fmla="*/ 0 60000 65536"/>
                <a:gd name="T5" fmla="*/ 0 60000 65536"/>
                <a:gd name="T6" fmla="*/ 0 w 1"/>
                <a:gd name="T7" fmla="*/ 0 h 390"/>
                <a:gd name="T8" fmla="*/ 1 w 1"/>
                <a:gd name="T9" fmla="*/ 390 h 39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90">
                  <a:moveTo>
                    <a:pt x="0" y="0"/>
                  </a:moveTo>
                  <a:lnTo>
                    <a:pt x="0" y="390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1" name="Freeform 12">
              <a:extLst>
                <a:ext uri="{FF2B5EF4-FFF2-40B4-BE49-F238E27FC236}">
                  <a16:creationId xmlns:a16="http://schemas.microsoft.com/office/drawing/2014/main" id="{C2E26023-EC19-4E5B-9E17-C305E9CE4E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1" y="2574"/>
              <a:ext cx="1259" cy="566"/>
            </a:xfrm>
            <a:custGeom>
              <a:avLst/>
              <a:gdLst>
                <a:gd name="T0" fmla="*/ 0 w 1082"/>
                <a:gd name="T1" fmla="*/ 0 h 379"/>
                <a:gd name="T2" fmla="*/ 5733 w 1082"/>
                <a:gd name="T3" fmla="*/ 31229 h 379"/>
                <a:gd name="T4" fmla="*/ 0 60000 65536"/>
                <a:gd name="T5" fmla="*/ 0 60000 65536"/>
                <a:gd name="T6" fmla="*/ 0 w 1082"/>
                <a:gd name="T7" fmla="*/ 0 h 379"/>
                <a:gd name="T8" fmla="*/ 1082 w 1082"/>
                <a:gd name="T9" fmla="*/ 379 h 37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82" h="379">
                  <a:moveTo>
                    <a:pt x="0" y="0"/>
                  </a:moveTo>
                  <a:lnTo>
                    <a:pt x="1082" y="379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2" name="Freeform 10">
              <a:extLst>
                <a:ext uri="{FF2B5EF4-FFF2-40B4-BE49-F238E27FC236}">
                  <a16:creationId xmlns:a16="http://schemas.microsoft.com/office/drawing/2014/main" id="{1FAC1E2D-2D15-4730-9182-AEBA5A1BA5B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2065" y="3204"/>
              <a:ext cx="1708" cy="608"/>
            </a:xfrm>
            <a:custGeom>
              <a:avLst/>
              <a:gdLst>
                <a:gd name="T0" fmla="*/ 0 w 825"/>
                <a:gd name="T1" fmla="*/ 0 h 585"/>
                <a:gd name="T2" fmla="*/ 2470900 w 825"/>
                <a:gd name="T3" fmla="*/ 895 h 585"/>
                <a:gd name="T4" fmla="*/ 0 60000 65536"/>
                <a:gd name="T5" fmla="*/ 0 60000 65536"/>
                <a:gd name="T6" fmla="*/ 0 w 825"/>
                <a:gd name="T7" fmla="*/ 0 h 585"/>
                <a:gd name="T8" fmla="*/ 825 w 825"/>
                <a:gd name="T9" fmla="*/ 585 h 58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825" h="585">
                  <a:moveTo>
                    <a:pt x="0" y="0"/>
                  </a:moveTo>
                  <a:lnTo>
                    <a:pt x="825" y="585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3" name="Freeform 8">
              <a:extLst>
                <a:ext uri="{FF2B5EF4-FFF2-40B4-BE49-F238E27FC236}">
                  <a16:creationId xmlns:a16="http://schemas.microsoft.com/office/drawing/2014/main" id="{7C484F29-EF3A-4D55-8B03-5E21C52DE9F2}"/>
                </a:ext>
              </a:extLst>
            </p:cNvPr>
            <p:cNvSpPr>
              <a:spLocks/>
            </p:cNvSpPr>
            <p:nvPr/>
          </p:nvSpPr>
          <p:spPr bwMode="auto">
            <a:xfrm rot="-4713686">
              <a:off x="4106" y="2984"/>
              <a:ext cx="1657" cy="993"/>
            </a:xfrm>
            <a:custGeom>
              <a:avLst/>
              <a:gdLst>
                <a:gd name="T0" fmla="*/ 3101825 w 780"/>
                <a:gd name="T1" fmla="*/ 0 h 585"/>
                <a:gd name="T2" fmla="*/ 0 w 780"/>
                <a:gd name="T3" fmla="*/ 197242 h 585"/>
                <a:gd name="T4" fmla="*/ 0 60000 65536"/>
                <a:gd name="T5" fmla="*/ 0 60000 65536"/>
                <a:gd name="T6" fmla="*/ 0 w 780"/>
                <a:gd name="T7" fmla="*/ 0 h 585"/>
                <a:gd name="T8" fmla="*/ 780 w 780"/>
                <a:gd name="T9" fmla="*/ 585 h 58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80" h="585">
                  <a:moveTo>
                    <a:pt x="780" y="0"/>
                  </a:moveTo>
                  <a:lnTo>
                    <a:pt x="0" y="585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4" name="Freeform 6">
              <a:extLst>
                <a:ext uri="{FF2B5EF4-FFF2-40B4-BE49-F238E27FC236}">
                  <a16:creationId xmlns:a16="http://schemas.microsoft.com/office/drawing/2014/main" id="{B93B4541-B366-465A-B7CA-532934C8E9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0" y="2600"/>
              <a:ext cx="730" cy="1240"/>
            </a:xfrm>
            <a:custGeom>
              <a:avLst/>
              <a:gdLst>
                <a:gd name="T0" fmla="*/ 730 w 730"/>
                <a:gd name="T1" fmla="*/ 0 h 1240"/>
                <a:gd name="T2" fmla="*/ 0 w 730"/>
                <a:gd name="T3" fmla="*/ 1240 h 1240"/>
                <a:gd name="T4" fmla="*/ 0 60000 65536"/>
                <a:gd name="T5" fmla="*/ 0 60000 65536"/>
                <a:gd name="T6" fmla="*/ 0 w 730"/>
                <a:gd name="T7" fmla="*/ 0 h 1240"/>
                <a:gd name="T8" fmla="*/ 730 w 730"/>
                <a:gd name="T9" fmla="*/ 1240 h 124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30" h="1240">
                  <a:moveTo>
                    <a:pt x="730" y="0"/>
                  </a:moveTo>
                  <a:lnTo>
                    <a:pt x="0" y="1240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5" name="Freeform 5">
              <a:extLst>
                <a:ext uri="{FF2B5EF4-FFF2-40B4-BE49-F238E27FC236}">
                  <a16:creationId xmlns:a16="http://schemas.microsoft.com/office/drawing/2014/main" id="{38D90710-A8EB-4CA8-925E-6ECACF379DA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0" y="2600"/>
              <a:ext cx="840" cy="1240"/>
            </a:xfrm>
            <a:custGeom>
              <a:avLst/>
              <a:gdLst>
                <a:gd name="T0" fmla="*/ 0 w 840"/>
                <a:gd name="T1" fmla="*/ 0 h 1240"/>
                <a:gd name="T2" fmla="*/ 840 w 840"/>
                <a:gd name="T3" fmla="*/ 1240 h 1240"/>
                <a:gd name="T4" fmla="*/ 0 60000 65536"/>
                <a:gd name="T5" fmla="*/ 0 60000 65536"/>
                <a:gd name="T6" fmla="*/ 0 w 840"/>
                <a:gd name="T7" fmla="*/ 0 h 1240"/>
                <a:gd name="T8" fmla="*/ 840 w 840"/>
                <a:gd name="T9" fmla="*/ 1240 h 124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840" h="1240">
                  <a:moveTo>
                    <a:pt x="0" y="0"/>
                  </a:moveTo>
                  <a:lnTo>
                    <a:pt x="840" y="1240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6" name="Freeform 4">
              <a:extLst>
                <a:ext uri="{FF2B5EF4-FFF2-40B4-BE49-F238E27FC236}">
                  <a16:creationId xmlns:a16="http://schemas.microsoft.com/office/drawing/2014/main" id="{BDFE0F09-B5BA-4547-B992-7F9073B04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9" y="4487"/>
              <a:ext cx="2" cy="602"/>
            </a:xfrm>
            <a:custGeom>
              <a:avLst/>
              <a:gdLst>
                <a:gd name="T0" fmla="*/ 2 w 2"/>
                <a:gd name="T1" fmla="*/ 0 h 602"/>
                <a:gd name="T2" fmla="*/ 0 w 2"/>
                <a:gd name="T3" fmla="*/ 602 h 602"/>
                <a:gd name="T4" fmla="*/ 0 60000 65536"/>
                <a:gd name="T5" fmla="*/ 0 60000 65536"/>
                <a:gd name="T6" fmla="*/ 0 w 2"/>
                <a:gd name="T7" fmla="*/ 0 h 602"/>
                <a:gd name="T8" fmla="*/ 2 w 2"/>
                <a:gd name="T9" fmla="*/ 602 h 602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" h="602">
                  <a:moveTo>
                    <a:pt x="2" y="0"/>
                  </a:moveTo>
                  <a:lnTo>
                    <a:pt x="0" y="602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7" name="Freeform 3">
              <a:extLst>
                <a:ext uri="{FF2B5EF4-FFF2-40B4-BE49-F238E27FC236}">
                  <a16:creationId xmlns:a16="http://schemas.microsoft.com/office/drawing/2014/main" id="{BC8D8EC2-4E11-4588-919D-21EA2F049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8" y="4460"/>
              <a:ext cx="1012" cy="625"/>
            </a:xfrm>
            <a:custGeom>
              <a:avLst/>
              <a:gdLst>
                <a:gd name="T0" fmla="*/ 1012 w 1012"/>
                <a:gd name="T1" fmla="*/ 0 h 625"/>
                <a:gd name="T2" fmla="*/ 0 w 1012"/>
                <a:gd name="T3" fmla="*/ 625 h 625"/>
                <a:gd name="T4" fmla="*/ 0 60000 65536"/>
                <a:gd name="T5" fmla="*/ 0 60000 65536"/>
                <a:gd name="T6" fmla="*/ 0 w 1012"/>
                <a:gd name="T7" fmla="*/ 0 h 625"/>
                <a:gd name="T8" fmla="*/ 1012 w 1012"/>
                <a:gd name="T9" fmla="*/ 625 h 62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12" h="625">
                  <a:moveTo>
                    <a:pt x="1012" y="0"/>
                  </a:moveTo>
                  <a:lnTo>
                    <a:pt x="0" y="625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8" name="Freeform 2">
              <a:extLst>
                <a:ext uri="{FF2B5EF4-FFF2-40B4-BE49-F238E27FC236}">
                  <a16:creationId xmlns:a16="http://schemas.microsoft.com/office/drawing/2014/main" id="{722B920C-8920-4AE3-AAE0-9AA12CEAEC4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0" y="4470"/>
              <a:ext cx="1293" cy="615"/>
            </a:xfrm>
            <a:custGeom>
              <a:avLst/>
              <a:gdLst>
                <a:gd name="T0" fmla="*/ 0 w 1293"/>
                <a:gd name="T1" fmla="*/ 0 h 615"/>
                <a:gd name="T2" fmla="*/ 1293 w 1293"/>
                <a:gd name="T3" fmla="*/ 615 h 615"/>
                <a:gd name="T4" fmla="*/ 0 60000 65536"/>
                <a:gd name="T5" fmla="*/ 0 60000 65536"/>
                <a:gd name="T6" fmla="*/ 0 w 1293"/>
                <a:gd name="T7" fmla="*/ 0 h 615"/>
                <a:gd name="T8" fmla="*/ 1293 w 1293"/>
                <a:gd name="T9" fmla="*/ 615 h 61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293" h="615">
                  <a:moveTo>
                    <a:pt x="0" y="0"/>
                  </a:moveTo>
                  <a:lnTo>
                    <a:pt x="1293" y="615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99" name="Text Box 40">
              <a:extLst>
                <a:ext uri="{FF2B5EF4-FFF2-40B4-BE49-F238E27FC236}">
                  <a16:creationId xmlns:a16="http://schemas.microsoft.com/office/drawing/2014/main" id="{93303555-2ECF-4D24-9298-F68A968023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7" y="1000"/>
              <a:ext cx="10863" cy="8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indent="45085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400" b="1"/>
            </a:p>
          </p:txBody>
        </p:sp>
        <p:sp>
          <p:nvSpPr>
            <p:cNvPr id="19500" name="Text Box 38">
              <a:extLst>
                <a:ext uri="{FF2B5EF4-FFF2-40B4-BE49-F238E27FC236}">
                  <a16:creationId xmlns:a16="http://schemas.microsoft.com/office/drawing/2014/main" id="{0DA544A8-300B-4CDE-8439-78F48F840A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58" y="1973"/>
              <a:ext cx="3697" cy="68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indent="45085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solidFill>
                    <a:srgbClr val="A50021"/>
                  </a:solidFill>
                  <a:latin typeface="Arial Narrow" panose="020B0606020202030204" pitchFamily="34" charset="0"/>
                  <a:ea typeface="Times New Roman" panose="02020603050405020304" pitchFamily="18" charset="0"/>
                  <a:cs typeface="Courier New" panose="02070309020205020404" pitchFamily="49" charset="0"/>
                </a:rPr>
                <a:t>Объективные методы оценки (инструментарий, процедуры и критерии)</a:t>
              </a:r>
              <a:endParaRPr lang="ru-RU" altLang="ru-RU" sz="1400">
                <a:solidFill>
                  <a:srgbClr val="A5002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Courier New" panose="02070309020205020404" pitchFamily="49" charset="0"/>
              </a:endParaRPr>
            </a:p>
          </p:txBody>
        </p:sp>
        <p:sp>
          <p:nvSpPr>
            <p:cNvPr id="19501" name="Text Box 39">
              <a:extLst>
                <a:ext uri="{FF2B5EF4-FFF2-40B4-BE49-F238E27FC236}">
                  <a16:creationId xmlns:a16="http://schemas.microsoft.com/office/drawing/2014/main" id="{9AA72D21-FC91-4C56-8C40-BEEEB15185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25" y="1973"/>
              <a:ext cx="3657" cy="68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indent="45085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solidFill>
                    <a:srgbClr val="A50021"/>
                  </a:solidFill>
                  <a:latin typeface="Arial Narrow" panose="020B0606020202030204" pitchFamily="34" charset="0"/>
                  <a:ea typeface="Times New Roman" panose="02020603050405020304" pitchFamily="18" charset="0"/>
                  <a:cs typeface="Courier New" panose="02070309020205020404" pitchFamily="49" charset="0"/>
                </a:rPr>
                <a:t>Субъективные методы оценки (инструментарий, процедуры и критерии)</a:t>
              </a:r>
              <a:endParaRPr lang="ru-RU" altLang="ru-RU" sz="1400">
                <a:solidFill>
                  <a:srgbClr val="A5002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Courier New" panose="02070309020205020404" pitchFamily="49" charset="0"/>
              </a:endParaRPr>
            </a:p>
          </p:txBody>
        </p:sp>
        <p:sp>
          <p:nvSpPr>
            <p:cNvPr id="19502" name="Text Box 27">
              <a:extLst>
                <a:ext uri="{FF2B5EF4-FFF2-40B4-BE49-F238E27FC236}">
                  <a16:creationId xmlns:a16="http://schemas.microsoft.com/office/drawing/2014/main" id="{D8CFEEC7-24FD-4129-954D-BD307DD1A4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55" y="7226"/>
              <a:ext cx="2874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indent="45085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1300" b="1">
                  <a:solidFill>
                    <a:srgbClr val="A50021"/>
                  </a:solidFill>
                  <a:latin typeface="Arial Narrow" panose="020B0606020202030204" pitchFamily="34" charset="0"/>
                  <a:ea typeface="Times New Roman" panose="02020603050405020304" pitchFamily="18" charset="0"/>
                  <a:cs typeface="Courier New" panose="02070309020205020404" pitchFamily="49" charset="0"/>
                </a:rPr>
                <a:t>Внутренняя оценка </a:t>
              </a:r>
              <a:endParaRPr lang="en-US" altLang="ru-RU" sz="1800" b="1">
                <a:solidFill>
                  <a:srgbClr val="A5002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Courier New" panose="02070309020205020404" pitchFamily="49" charset="0"/>
              </a:endParaRPr>
            </a:p>
          </p:txBody>
        </p:sp>
        <p:sp>
          <p:nvSpPr>
            <p:cNvPr id="19503" name="Text Box 26">
              <a:extLst>
                <a:ext uri="{FF2B5EF4-FFF2-40B4-BE49-F238E27FC236}">
                  <a16:creationId xmlns:a16="http://schemas.microsoft.com/office/drawing/2014/main" id="{8DE6B549-53EB-4897-8C62-193987CB89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72" y="7323"/>
              <a:ext cx="2874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indent="45085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1300" b="1">
                  <a:solidFill>
                    <a:srgbClr val="A50021"/>
                  </a:solidFill>
                  <a:latin typeface="Arial Narrow" panose="020B0606020202030204" pitchFamily="34" charset="0"/>
                  <a:ea typeface="Times New Roman" panose="02020603050405020304" pitchFamily="18" charset="0"/>
                  <a:cs typeface="Courier New" panose="02070309020205020404" pitchFamily="49" charset="0"/>
                </a:rPr>
                <a:t>Внешняя оценка</a:t>
              </a:r>
              <a:endParaRPr lang="en-US" altLang="ru-RU" sz="1800" b="1">
                <a:solidFill>
                  <a:srgbClr val="A5002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Courier New" panose="02070309020205020404" pitchFamily="49" charset="0"/>
              </a:endParaRPr>
            </a:p>
          </p:txBody>
        </p:sp>
      </p:grpSp>
      <p:sp>
        <p:nvSpPr>
          <p:cNvPr id="90" name="Скругленный прямоугольник 89">
            <a:extLst>
              <a:ext uri="{FF2B5EF4-FFF2-40B4-BE49-F238E27FC236}">
                <a16:creationId xmlns:a16="http://schemas.microsoft.com/office/drawing/2014/main" id="{6E62C60C-CB9E-46BF-B16C-00D0EDA921EF}"/>
              </a:ext>
            </a:extLst>
          </p:cNvPr>
          <p:cNvSpPr/>
          <p:nvPr/>
        </p:nvSpPr>
        <p:spPr>
          <a:xfrm>
            <a:off x="4140200" y="4508500"/>
            <a:ext cx="4464050" cy="215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/>
              <a:t>Аккредитация образовательных организаций </a:t>
            </a:r>
          </a:p>
        </p:txBody>
      </p:sp>
      <p:sp>
        <p:nvSpPr>
          <p:cNvPr id="53" name="Скругленный прямоугольник 52">
            <a:extLst>
              <a:ext uri="{FF2B5EF4-FFF2-40B4-BE49-F238E27FC236}">
                <a16:creationId xmlns:a16="http://schemas.microsoft.com/office/drawing/2014/main" id="{A7E1C80E-6F58-4C4E-AE4A-3E68492C0B04}"/>
              </a:ext>
            </a:extLst>
          </p:cNvPr>
          <p:cNvSpPr/>
          <p:nvPr/>
        </p:nvSpPr>
        <p:spPr>
          <a:xfrm>
            <a:off x="2627313" y="2420938"/>
            <a:ext cx="1296987" cy="503237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/>
                </a:solidFill>
              </a:rPr>
              <a:t>Практические работы</a:t>
            </a:r>
          </a:p>
        </p:txBody>
      </p:sp>
      <p:sp>
        <p:nvSpPr>
          <p:cNvPr id="55" name="Скругленный прямоугольник 54">
            <a:extLst>
              <a:ext uri="{FF2B5EF4-FFF2-40B4-BE49-F238E27FC236}">
                <a16:creationId xmlns:a16="http://schemas.microsoft.com/office/drawing/2014/main" id="{E2AD981C-C246-457B-A9F0-A1E29D2923E0}"/>
              </a:ext>
            </a:extLst>
          </p:cNvPr>
          <p:cNvSpPr/>
          <p:nvPr/>
        </p:nvSpPr>
        <p:spPr>
          <a:xfrm>
            <a:off x="971550" y="2420938"/>
            <a:ext cx="1296988" cy="503237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/>
                </a:solidFill>
              </a:rPr>
              <a:t>Другое </a:t>
            </a:r>
          </a:p>
        </p:txBody>
      </p:sp>
      <p:sp>
        <p:nvSpPr>
          <p:cNvPr id="19476" name="Прямоугольник 102">
            <a:extLst>
              <a:ext uri="{FF2B5EF4-FFF2-40B4-BE49-F238E27FC236}">
                <a16:creationId xmlns:a16="http://schemas.microsoft.com/office/drawing/2014/main" id="{442EF228-13A5-4A5C-BCE3-47BB02D5B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9144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08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ea typeface="Times New Roman" panose="02020603050405020304" pitchFamily="18" charset="0"/>
                <a:cs typeface="Courier New" panose="02070309020205020404" pitchFamily="49" charset="0"/>
              </a:rPr>
              <a:t>              Оценка достижения  планируемых результатов освоения ООП</a:t>
            </a:r>
          </a:p>
        </p:txBody>
      </p:sp>
      <p:sp>
        <p:nvSpPr>
          <p:cNvPr id="50" name="Скругленный прямоугольник 49">
            <a:extLst>
              <a:ext uri="{FF2B5EF4-FFF2-40B4-BE49-F238E27FC236}">
                <a16:creationId xmlns:a16="http://schemas.microsoft.com/office/drawing/2014/main" id="{F436A96A-0562-48BA-BFEA-DF5DDFC28220}"/>
              </a:ext>
            </a:extLst>
          </p:cNvPr>
          <p:cNvSpPr/>
          <p:nvPr/>
        </p:nvSpPr>
        <p:spPr>
          <a:xfrm>
            <a:off x="3492500" y="1700213"/>
            <a:ext cx="1295400" cy="576262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/>
                </a:solidFill>
              </a:rPr>
              <a:t>Письменный или устный опрос </a:t>
            </a:r>
          </a:p>
        </p:txBody>
      </p:sp>
      <p:sp>
        <p:nvSpPr>
          <p:cNvPr id="104" name="Скругленный прямоугольник 103">
            <a:extLst>
              <a:ext uri="{FF2B5EF4-FFF2-40B4-BE49-F238E27FC236}">
                <a16:creationId xmlns:a16="http://schemas.microsoft.com/office/drawing/2014/main" id="{A16AACFE-1A4B-4AAF-9339-5EA1FCD740AB}"/>
              </a:ext>
            </a:extLst>
          </p:cNvPr>
          <p:cNvSpPr/>
          <p:nvPr/>
        </p:nvSpPr>
        <p:spPr>
          <a:xfrm>
            <a:off x="-185095" y="0"/>
            <a:ext cx="1656184" cy="914400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/>
              <a:t>Ключевые особенности ФГОС</a:t>
            </a:r>
          </a:p>
        </p:txBody>
      </p:sp>
      <p:sp>
        <p:nvSpPr>
          <p:cNvPr id="19479" name="TextBox 57">
            <a:extLst>
              <a:ext uri="{FF2B5EF4-FFF2-40B4-BE49-F238E27FC236}">
                <a16:creationId xmlns:a16="http://schemas.microsoft.com/office/drawing/2014/main" id="{0D2A386D-A8DC-4986-9FB0-B19F03D878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602138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2" name="Скругленный прямоугольник 91">
            <a:extLst>
              <a:ext uri="{FF2B5EF4-FFF2-40B4-BE49-F238E27FC236}">
                <a16:creationId xmlns:a16="http://schemas.microsoft.com/office/drawing/2014/main" id="{3C11CF85-7843-4864-98C4-6A293445E2E6}"/>
              </a:ext>
            </a:extLst>
          </p:cNvPr>
          <p:cNvSpPr/>
          <p:nvPr/>
        </p:nvSpPr>
        <p:spPr>
          <a:xfrm>
            <a:off x="250825" y="3860800"/>
            <a:ext cx="3384550" cy="431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/>
              <a:t>Самообследование</a:t>
            </a:r>
            <a:r>
              <a:rPr lang="ru-RU" sz="1400" b="1" dirty="0"/>
              <a:t> образовательных  организаций</a:t>
            </a:r>
          </a:p>
        </p:txBody>
      </p:sp>
      <p:sp>
        <p:nvSpPr>
          <p:cNvPr id="59" name="Скругленный прямоугольник 58">
            <a:extLst>
              <a:ext uri="{FF2B5EF4-FFF2-40B4-BE49-F238E27FC236}">
                <a16:creationId xmlns:a16="http://schemas.microsoft.com/office/drawing/2014/main" id="{008B1550-7F27-4F5F-B50F-8C11FFEFCB40}"/>
              </a:ext>
            </a:extLst>
          </p:cNvPr>
          <p:cNvSpPr/>
          <p:nvPr/>
        </p:nvSpPr>
        <p:spPr>
          <a:xfrm>
            <a:off x="642938" y="5572125"/>
            <a:ext cx="8001000" cy="792163"/>
          </a:xfrm>
          <a:prstGeom prst="roundRect">
            <a:avLst>
              <a:gd name="adj" fmla="val 50000"/>
            </a:avLst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1" lang="ru-RU" sz="1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ru-RU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Содержательная и </a:t>
            </a:r>
            <a:r>
              <a:rPr kumimoji="1" lang="ru-RU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критериальная</a:t>
            </a:r>
            <a:r>
              <a:rPr kumimoji="1" lang="ru-RU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основа оценки  - планируемые результаты освоения ООП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F8A88DC8-7D98-496C-8927-DAD48F7F2399}"/>
              </a:ext>
            </a:extLst>
          </p:cNvPr>
          <p:cNvSpPr/>
          <p:nvPr/>
        </p:nvSpPr>
        <p:spPr>
          <a:xfrm>
            <a:off x="-180528" y="0"/>
            <a:ext cx="1656184" cy="914400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/>
              <a:t>Ключевые особенности ФГОС СОО</a:t>
            </a:r>
          </a:p>
        </p:txBody>
      </p:sp>
      <p:grpSp>
        <p:nvGrpSpPr>
          <p:cNvPr id="20483" name="Группа 16">
            <a:extLst>
              <a:ext uri="{FF2B5EF4-FFF2-40B4-BE49-F238E27FC236}">
                <a16:creationId xmlns:a16="http://schemas.microsoft.com/office/drawing/2014/main" id="{ADE59FE9-95F0-4E5E-A0F9-7B850C5D341F}"/>
              </a:ext>
            </a:extLst>
          </p:cNvPr>
          <p:cNvGrpSpPr>
            <a:grpSpLocks/>
          </p:cNvGrpSpPr>
          <p:nvPr/>
        </p:nvGrpSpPr>
        <p:grpSpPr bwMode="auto">
          <a:xfrm>
            <a:off x="1285875" y="928688"/>
            <a:ext cx="7143750" cy="4038600"/>
            <a:chOff x="409786" y="1214422"/>
            <a:chExt cx="8373616" cy="4896544"/>
          </a:xfrm>
        </p:grpSpPr>
        <p:sp>
          <p:nvSpPr>
            <p:cNvPr id="16" name="Стрелка вниз 15">
              <a:extLst>
                <a:ext uri="{FF2B5EF4-FFF2-40B4-BE49-F238E27FC236}">
                  <a16:creationId xmlns:a16="http://schemas.microsoft.com/office/drawing/2014/main" id="{06BE56FA-90E4-4857-A09C-AB0D44CEA231}"/>
                </a:ext>
              </a:extLst>
            </p:cNvPr>
            <p:cNvSpPr/>
            <p:nvPr/>
          </p:nvSpPr>
          <p:spPr>
            <a:xfrm>
              <a:off x="5644227" y="1999717"/>
              <a:ext cx="314475" cy="3214319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5" name="Стрелка вниз 14">
              <a:extLst>
                <a:ext uri="{FF2B5EF4-FFF2-40B4-BE49-F238E27FC236}">
                  <a16:creationId xmlns:a16="http://schemas.microsoft.com/office/drawing/2014/main" id="{B5CD3D28-3D90-4C41-818B-D851AFBBFE56}"/>
                </a:ext>
              </a:extLst>
            </p:cNvPr>
            <p:cNvSpPr/>
            <p:nvPr/>
          </p:nvSpPr>
          <p:spPr>
            <a:xfrm>
              <a:off x="2929314" y="1999717"/>
              <a:ext cx="314476" cy="3214319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4" name="Скругленный прямоугольник 3">
              <a:extLst>
                <a:ext uri="{FF2B5EF4-FFF2-40B4-BE49-F238E27FC236}">
                  <a16:creationId xmlns:a16="http://schemas.microsoft.com/office/drawing/2014/main" id="{3861829A-68DB-46B0-830A-252662680C05}"/>
                </a:ext>
              </a:extLst>
            </p:cNvPr>
            <p:cNvSpPr/>
            <p:nvPr/>
          </p:nvSpPr>
          <p:spPr>
            <a:xfrm>
              <a:off x="2687410" y="1214422"/>
              <a:ext cx="3455513" cy="79299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ru-RU" sz="4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ЕГЭ</a:t>
              </a:r>
            </a:p>
          </p:txBody>
        </p:sp>
        <p:sp>
          <p:nvSpPr>
            <p:cNvPr id="6" name="Стрелка вниз 5">
              <a:extLst>
                <a:ext uri="{FF2B5EF4-FFF2-40B4-BE49-F238E27FC236}">
                  <a16:creationId xmlns:a16="http://schemas.microsoft.com/office/drawing/2014/main" id="{8355151A-1F5F-42CB-B239-3C95F4D47D57}"/>
                </a:ext>
              </a:extLst>
            </p:cNvPr>
            <p:cNvSpPr/>
            <p:nvPr/>
          </p:nvSpPr>
          <p:spPr>
            <a:xfrm>
              <a:off x="4272814" y="2011265"/>
              <a:ext cx="312615" cy="427293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7" name="Объект 5">
              <a:extLst>
                <a:ext uri="{FF2B5EF4-FFF2-40B4-BE49-F238E27FC236}">
                  <a16:creationId xmlns:a16="http://schemas.microsoft.com/office/drawing/2014/main" id="{A116A493-E978-488B-A93A-5A30B0AA22C6}"/>
                </a:ext>
              </a:extLst>
            </p:cNvPr>
            <p:cNvSpPr txBox="1">
              <a:spLocks/>
            </p:cNvSpPr>
            <p:nvPr/>
          </p:nvSpPr>
          <p:spPr>
            <a:xfrm>
              <a:off x="553068" y="2438558"/>
              <a:ext cx="8230334" cy="86420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 w="25400" cap="flat" cmpd="sng" algn="ctr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spcBef>
                  <a:spcPct val="20000"/>
                </a:spcBef>
                <a:buFont typeface="Arial" charset="0"/>
                <a:buNone/>
                <a:defRPr/>
              </a:pPr>
              <a:r>
                <a:rPr lang="ru-RU" sz="28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Обязательные предметы</a:t>
              </a:r>
            </a:p>
          </p:txBody>
        </p:sp>
        <p:sp>
          <p:nvSpPr>
            <p:cNvPr id="8" name="Скругленный прямоугольник 7">
              <a:extLst>
                <a:ext uri="{FF2B5EF4-FFF2-40B4-BE49-F238E27FC236}">
                  <a16:creationId xmlns:a16="http://schemas.microsoft.com/office/drawing/2014/main" id="{AE68C667-A07C-4778-A8D1-6F01440F5277}"/>
                </a:ext>
              </a:extLst>
            </p:cNvPr>
            <p:cNvSpPr/>
            <p:nvPr/>
          </p:nvSpPr>
          <p:spPr>
            <a:xfrm>
              <a:off x="409786" y="3878265"/>
              <a:ext cx="1968730" cy="914252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Русский язык и литература</a:t>
              </a:r>
            </a:p>
          </p:txBody>
        </p:sp>
        <p:sp>
          <p:nvSpPr>
            <p:cNvPr id="9" name="Скругленный прямоугольник 8">
              <a:extLst>
                <a:ext uri="{FF2B5EF4-FFF2-40B4-BE49-F238E27FC236}">
                  <a16:creationId xmlns:a16="http://schemas.microsoft.com/office/drawing/2014/main" id="{39D06D17-5804-4EE2-8D67-B1738C897443}"/>
                </a:ext>
              </a:extLst>
            </p:cNvPr>
            <p:cNvSpPr/>
            <p:nvPr/>
          </p:nvSpPr>
          <p:spPr>
            <a:xfrm>
              <a:off x="3530354" y="3968727"/>
              <a:ext cx="1968730" cy="914253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Иностранный язык</a:t>
              </a:r>
            </a:p>
          </p:txBody>
        </p:sp>
        <p:sp>
          <p:nvSpPr>
            <p:cNvPr id="10" name="Скругленный прямоугольник 9">
              <a:extLst>
                <a:ext uri="{FF2B5EF4-FFF2-40B4-BE49-F238E27FC236}">
                  <a16:creationId xmlns:a16="http://schemas.microsoft.com/office/drawing/2014/main" id="{A158EC09-6935-4933-9E5D-2E8165A8FE52}"/>
                </a:ext>
              </a:extLst>
            </p:cNvPr>
            <p:cNvSpPr/>
            <p:nvPr/>
          </p:nvSpPr>
          <p:spPr>
            <a:xfrm>
              <a:off x="6529969" y="3949480"/>
              <a:ext cx="1970590" cy="914253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Математика</a:t>
              </a:r>
            </a:p>
          </p:txBody>
        </p:sp>
        <p:sp>
          <p:nvSpPr>
            <p:cNvPr id="11" name="Стрелка вниз 10">
              <a:extLst>
                <a:ext uri="{FF2B5EF4-FFF2-40B4-BE49-F238E27FC236}">
                  <a16:creationId xmlns:a16="http://schemas.microsoft.com/office/drawing/2014/main" id="{0F0D9DD4-57A5-4E84-B35A-9E14C47CCE92}"/>
                </a:ext>
              </a:extLst>
            </p:cNvPr>
            <p:cNvSpPr/>
            <p:nvPr/>
          </p:nvSpPr>
          <p:spPr>
            <a:xfrm>
              <a:off x="1202488" y="3397080"/>
              <a:ext cx="359136" cy="43114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2" name="Стрелка вниз 11">
              <a:extLst>
                <a:ext uri="{FF2B5EF4-FFF2-40B4-BE49-F238E27FC236}">
                  <a16:creationId xmlns:a16="http://schemas.microsoft.com/office/drawing/2014/main" id="{0DFAAD53-95B7-40B7-8B5C-19437A167D0C}"/>
                </a:ext>
              </a:extLst>
            </p:cNvPr>
            <p:cNvSpPr/>
            <p:nvPr/>
          </p:nvSpPr>
          <p:spPr>
            <a:xfrm>
              <a:off x="7331975" y="3397080"/>
              <a:ext cx="359136" cy="43114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3" name="Стрелка вниз 12">
              <a:extLst>
                <a:ext uri="{FF2B5EF4-FFF2-40B4-BE49-F238E27FC236}">
                  <a16:creationId xmlns:a16="http://schemas.microsoft.com/office/drawing/2014/main" id="{7DFC6B5C-D6D6-4629-9E2B-6F072C0441E0}"/>
                </a:ext>
              </a:extLst>
            </p:cNvPr>
            <p:cNvSpPr/>
            <p:nvPr/>
          </p:nvSpPr>
          <p:spPr>
            <a:xfrm>
              <a:off x="4272814" y="3397080"/>
              <a:ext cx="359136" cy="43114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4" name="Объект 5">
              <a:extLst>
                <a:ext uri="{FF2B5EF4-FFF2-40B4-BE49-F238E27FC236}">
                  <a16:creationId xmlns:a16="http://schemas.microsoft.com/office/drawing/2014/main" id="{7E3CF9A9-78B5-4C36-BBA1-D5DCCE1147E0}"/>
                </a:ext>
              </a:extLst>
            </p:cNvPr>
            <p:cNvSpPr txBox="1">
              <a:spLocks/>
            </p:cNvSpPr>
            <p:nvPr/>
          </p:nvSpPr>
          <p:spPr>
            <a:xfrm>
              <a:off x="517713" y="5246756"/>
              <a:ext cx="8228473" cy="86421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 w="25400" cap="flat" cmpd="sng" algn="ctr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itchFamily="34" charset="0"/>
                <a:buNone/>
                <a:defRPr/>
              </a:pPr>
              <a:r>
                <a:rPr lang="ru-RU" sz="28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Предметы по выбору учащегося</a:t>
              </a:r>
            </a:p>
          </p:txBody>
        </p:sp>
      </p:grpSp>
      <p:sp>
        <p:nvSpPr>
          <p:cNvPr id="20484" name="Прямоугольник 17">
            <a:extLst>
              <a:ext uri="{FF2B5EF4-FFF2-40B4-BE49-F238E27FC236}">
                <a16:creationId xmlns:a16="http://schemas.microsoft.com/office/drawing/2014/main" id="{8F158A79-BE49-4FB3-85CA-4A0BDBD3B0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8" y="5357813"/>
            <a:ext cx="83581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B4CCE2"/>
              </a:buClr>
              <a:buFontTx/>
              <a:buNone/>
            </a:pPr>
            <a:r>
              <a:rPr lang="ru-RU" altLang="ru-RU" sz="1800">
                <a:ea typeface="Cambria Math" panose="02040503050406030204" pitchFamily="18" charset="0"/>
                <a:cs typeface="Calibri" panose="020F0502020204030204" pitchFamily="34" charset="0"/>
              </a:rPr>
              <a:t>Уровень экзамена (базовый или углубленный) </a:t>
            </a:r>
            <a:r>
              <a:rPr lang="ru-RU" altLang="ru-RU" sz="1800">
                <a:solidFill>
                  <a:srgbClr val="FF000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обучающийся выбирает самостоятельно.</a:t>
            </a:r>
          </a:p>
        </p:txBody>
      </p:sp>
      <p:sp>
        <p:nvSpPr>
          <p:cNvPr id="20485" name="Прямоугольник 18">
            <a:extLst>
              <a:ext uri="{FF2B5EF4-FFF2-40B4-BE49-F238E27FC236}">
                <a16:creationId xmlns:a16="http://schemas.microsoft.com/office/drawing/2014/main" id="{60754C9B-FE5F-49E9-A2AA-8AB97F8C7C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6000750"/>
            <a:ext cx="8572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ea typeface="Cambria Math" panose="02040503050406030204" pitchFamily="18" charset="0"/>
                <a:cs typeface="Calibri" panose="020F0502020204030204" pitchFamily="34" charset="0"/>
              </a:rPr>
              <a:t>Допускается завершение изучения отдельных предметов на базовом уровне государственной итоговой аттестацией  </a:t>
            </a:r>
            <a:r>
              <a:rPr lang="ru-RU" altLang="ru-RU" sz="1800">
                <a:solidFill>
                  <a:srgbClr val="FF000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после 10 класса</a:t>
            </a:r>
            <a:r>
              <a:rPr lang="ru-RU" altLang="ru-RU" sz="1800">
                <a:ea typeface="Cambria Math" panose="02040503050406030204" pitchFamily="18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355CF32-1E5C-4994-8DAE-1662E78C92C8}"/>
              </a:ext>
            </a:extLst>
          </p:cNvPr>
          <p:cNvSpPr txBox="1"/>
          <p:nvPr/>
        </p:nvSpPr>
        <p:spPr>
          <a:xfrm>
            <a:off x="1714500" y="142875"/>
            <a:ext cx="66436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400" b="1" dirty="0">
                <a:latin typeface="+mn-lt"/>
                <a:cs typeface="Arial" charset="0"/>
              </a:rPr>
              <a:t>Государственная итоговая аттестация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6C27538A-6E1A-4B34-BA22-C25D140B4D19}"/>
              </a:ext>
            </a:extLst>
          </p:cNvPr>
          <p:cNvGraphicFramePr/>
          <p:nvPr/>
        </p:nvGraphicFramePr>
        <p:xfrm>
          <a:off x="142844" y="2205038"/>
          <a:ext cx="9001156" cy="4652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8418" name="Rectangle 2">
            <a:extLst>
              <a:ext uri="{FF2B5EF4-FFF2-40B4-BE49-F238E27FC236}">
                <a16:creationId xmlns:a16="http://schemas.microsoft.com/office/drawing/2014/main" id="{9C2FE788-D57E-45EC-BD17-60E3D61AC4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85813" y="0"/>
            <a:ext cx="7772400" cy="2698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/>
              <a:t>Внеурочная деятельность</a:t>
            </a:r>
          </a:p>
        </p:txBody>
      </p:sp>
      <p:sp>
        <p:nvSpPr>
          <p:cNvPr id="21508" name="Oval 3">
            <a:extLst>
              <a:ext uri="{FF2B5EF4-FFF2-40B4-BE49-F238E27FC236}">
                <a16:creationId xmlns:a16="http://schemas.microsoft.com/office/drawing/2014/main" id="{B3D0540B-CCC4-4918-80A4-CA4DEC0394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341438"/>
            <a:ext cx="1368425" cy="914400"/>
          </a:xfrm>
          <a:prstGeom prst="ellipse">
            <a:avLst/>
          </a:prstGeom>
          <a:solidFill>
            <a:schemeClr val="bg1"/>
          </a:solidFill>
          <a:ln w="95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>
                <a:solidFill>
                  <a:srgbClr val="0000FF"/>
                </a:solidFill>
                <a:latin typeface="Arial" panose="020B0604020202020204" pitchFamily="34" charset="0"/>
              </a:rPr>
              <a:t>спортивно-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>
                <a:solidFill>
                  <a:srgbClr val="0000FF"/>
                </a:solidFill>
                <a:latin typeface="Arial" panose="020B0604020202020204" pitchFamily="34" charset="0"/>
              </a:rPr>
              <a:t>оздоровительное</a:t>
            </a:r>
          </a:p>
        </p:txBody>
      </p:sp>
      <p:sp>
        <p:nvSpPr>
          <p:cNvPr id="3100" name="Rectangle 5">
            <a:extLst>
              <a:ext uri="{FF2B5EF4-FFF2-40B4-BE49-F238E27FC236}">
                <a16:creationId xmlns:a16="http://schemas.microsoft.com/office/drawing/2014/main" id="{E3A394CD-6874-4D90-AF1D-D5F08C4E1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500" y="500063"/>
            <a:ext cx="6659563" cy="36036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/>
                </a:solidFill>
                <a:cs typeface="+mn-cs"/>
              </a:rPr>
              <a:t>Направления развития личности</a:t>
            </a:r>
          </a:p>
        </p:txBody>
      </p:sp>
      <p:sp>
        <p:nvSpPr>
          <p:cNvPr id="21510" name="Oval 6">
            <a:extLst>
              <a:ext uri="{FF2B5EF4-FFF2-40B4-BE49-F238E27FC236}">
                <a16:creationId xmlns:a16="http://schemas.microsoft.com/office/drawing/2014/main" id="{B641F63E-07F2-4AE0-9953-D37D982234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1341438"/>
            <a:ext cx="1368425" cy="914400"/>
          </a:xfrm>
          <a:prstGeom prst="ellipse">
            <a:avLst/>
          </a:prstGeom>
          <a:solidFill>
            <a:schemeClr val="bg1"/>
          </a:solidFill>
          <a:ln w="95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>
                <a:solidFill>
                  <a:srgbClr val="0000FF"/>
                </a:solidFill>
                <a:latin typeface="Arial" panose="020B0604020202020204" pitchFamily="34" charset="0"/>
              </a:rPr>
              <a:t>духовно-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>
                <a:solidFill>
                  <a:srgbClr val="0000FF"/>
                </a:solidFill>
                <a:latin typeface="Arial" panose="020B0604020202020204" pitchFamily="34" charset="0"/>
              </a:rPr>
              <a:t>нравственное</a:t>
            </a:r>
          </a:p>
        </p:txBody>
      </p:sp>
      <p:sp>
        <p:nvSpPr>
          <p:cNvPr id="21511" name="Oval 7">
            <a:extLst>
              <a:ext uri="{FF2B5EF4-FFF2-40B4-BE49-F238E27FC236}">
                <a16:creationId xmlns:a16="http://schemas.microsoft.com/office/drawing/2014/main" id="{394B49C9-FE61-4EE5-A946-380CC48A0F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6188" y="1285875"/>
            <a:ext cx="1368425" cy="914400"/>
          </a:xfrm>
          <a:prstGeom prst="ellipse">
            <a:avLst/>
          </a:prstGeom>
          <a:solidFill>
            <a:schemeClr val="bg1"/>
          </a:solidFill>
          <a:ln w="95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>
                <a:solidFill>
                  <a:srgbClr val="0000FF"/>
                </a:solidFill>
                <a:latin typeface="Arial" panose="020B0604020202020204" pitchFamily="34" charset="0"/>
              </a:rPr>
              <a:t>социальное</a:t>
            </a:r>
          </a:p>
        </p:txBody>
      </p:sp>
      <p:sp>
        <p:nvSpPr>
          <p:cNvPr id="3103" name="AutoShape 8">
            <a:extLst>
              <a:ext uri="{FF2B5EF4-FFF2-40B4-BE49-F238E27FC236}">
                <a16:creationId xmlns:a16="http://schemas.microsoft.com/office/drawing/2014/main" id="{D7EE68A3-75DE-4BE0-903E-48B878671245}"/>
              </a:ext>
            </a:extLst>
          </p:cNvPr>
          <p:cNvSpPr>
            <a:spLocks/>
          </p:cNvSpPr>
          <p:nvPr/>
        </p:nvSpPr>
        <p:spPr bwMode="auto">
          <a:xfrm rot="5400000">
            <a:off x="4498182" y="-1753394"/>
            <a:ext cx="431800" cy="5900737"/>
          </a:xfrm>
          <a:prstGeom prst="leftBrace">
            <a:avLst>
              <a:gd name="adj1" fmla="val 113879"/>
              <a:gd name="adj2" fmla="val 52532"/>
            </a:avLst>
          </a:prstGeom>
          <a:noFill/>
          <a:ln w="76200">
            <a:solidFill>
              <a:srgbClr val="CC3300"/>
            </a:solidFill>
            <a:round/>
            <a:headEnd/>
            <a:tailEnd/>
          </a:ln>
          <a:effectLst>
            <a:outerShdw dist="107763" dir="135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1513" name="Oval 9">
            <a:extLst>
              <a:ext uri="{FF2B5EF4-FFF2-40B4-BE49-F238E27FC236}">
                <a16:creationId xmlns:a16="http://schemas.microsoft.com/office/drawing/2014/main" id="{FD8C03D5-78CB-44E2-9D8F-C2BAFA82FF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7813" y="1357313"/>
            <a:ext cx="1368425" cy="914400"/>
          </a:xfrm>
          <a:prstGeom prst="ellipse">
            <a:avLst/>
          </a:prstGeom>
          <a:solidFill>
            <a:schemeClr val="bg1"/>
          </a:solidFill>
          <a:ln w="95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>
                <a:solidFill>
                  <a:srgbClr val="0000FF"/>
                </a:solidFill>
                <a:latin typeface="Arial" panose="020B0604020202020204" pitchFamily="34" charset="0"/>
              </a:rPr>
              <a:t>интеллектуальное</a:t>
            </a:r>
          </a:p>
        </p:txBody>
      </p:sp>
      <p:sp>
        <p:nvSpPr>
          <p:cNvPr id="21514" name="Rectangle 34">
            <a:extLst>
              <a:ext uri="{FF2B5EF4-FFF2-40B4-BE49-F238E27FC236}">
                <a16:creationId xmlns:a16="http://schemas.microsoft.com/office/drawing/2014/main" id="{1E0108E7-6119-4BF6-A7C4-3F51C501DF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4813" y="2357438"/>
            <a:ext cx="798512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solidFill>
                  <a:schemeClr val="bg1"/>
                </a:solidFill>
              </a:rPr>
              <a:t>научные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solidFill>
                  <a:schemeClr val="bg1"/>
                </a:solidFill>
              </a:rPr>
              <a:t>общества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ru-RU" altLang="ru-RU" sz="12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4" name="AutoShape 6">
            <a:extLst>
              <a:ext uri="{FF2B5EF4-FFF2-40B4-BE49-F238E27FC236}">
                <a16:creationId xmlns:a16="http://schemas.microsoft.com/office/drawing/2014/main" id="{D66C93D2-AD86-4CFB-8513-DDE145784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463" y="5429250"/>
            <a:ext cx="2268537" cy="1125538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/>
                </a:solidFill>
                <a:latin typeface="+mn-lt"/>
                <a:cs typeface="+mn-cs"/>
              </a:rPr>
              <a:t>до 700 часов за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/>
                </a:solidFill>
                <a:latin typeface="+mn-lt"/>
                <a:cs typeface="+mn-cs"/>
              </a:rPr>
              <a:t>два года обучения</a:t>
            </a:r>
          </a:p>
        </p:txBody>
      </p:sp>
      <p:sp>
        <p:nvSpPr>
          <p:cNvPr id="21516" name="Oval 10">
            <a:extLst>
              <a:ext uri="{FF2B5EF4-FFF2-40B4-BE49-F238E27FC236}">
                <a16:creationId xmlns:a16="http://schemas.microsoft.com/office/drawing/2014/main" id="{08BC12CE-DC58-42E0-8399-57C89DA65E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8488" y="1412875"/>
            <a:ext cx="1368425" cy="914400"/>
          </a:xfrm>
          <a:prstGeom prst="ellipse">
            <a:avLst/>
          </a:prstGeom>
          <a:solidFill>
            <a:schemeClr val="bg1"/>
          </a:solidFill>
          <a:ln w="95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>
                <a:solidFill>
                  <a:srgbClr val="0000FF"/>
                </a:solidFill>
                <a:latin typeface="Arial" panose="020B0604020202020204" pitchFamily="34" charset="0"/>
              </a:rPr>
              <a:t>общекультурное</a:t>
            </a:r>
          </a:p>
        </p:txBody>
      </p:sp>
      <p:sp>
        <p:nvSpPr>
          <p:cNvPr id="19" name="Скругленный прямоугольник 18">
            <a:extLst>
              <a:ext uri="{FF2B5EF4-FFF2-40B4-BE49-F238E27FC236}">
                <a16:creationId xmlns:a16="http://schemas.microsoft.com/office/drawing/2014/main" id="{48778E72-25D5-49F1-AA49-8FDCCFB66198}"/>
              </a:ext>
            </a:extLst>
          </p:cNvPr>
          <p:cNvSpPr/>
          <p:nvPr/>
        </p:nvSpPr>
        <p:spPr>
          <a:xfrm>
            <a:off x="-252536" y="0"/>
            <a:ext cx="1656184" cy="914400"/>
          </a:xfrm>
          <a:prstGeom prst="roundRect">
            <a:avLst>
              <a:gd name="adj" fmla="val 15196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/>
              <a:t>Ключевые особенности ФГОС СОО</a:t>
            </a:r>
          </a:p>
        </p:txBody>
      </p:sp>
      <p:sp>
        <p:nvSpPr>
          <p:cNvPr id="3099" name="Rectangle 4">
            <a:extLst>
              <a:ext uri="{FF2B5EF4-FFF2-40B4-BE49-F238E27FC236}">
                <a16:creationId xmlns:a16="http://schemas.microsoft.com/office/drawing/2014/main" id="{6B123FDA-8AC2-47B2-978C-A18A0279FB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438" y="2571750"/>
            <a:ext cx="433387" cy="403225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35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cs typeface="+mn-cs"/>
              </a:rPr>
              <a:t>П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cs typeface="+mn-cs"/>
              </a:rPr>
              <a:t>А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cs typeface="+mn-cs"/>
              </a:rPr>
              <a:t>Р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cs typeface="+mn-cs"/>
              </a:rPr>
              <a:t>Т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cs typeface="+mn-cs"/>
              </a:rPr>
              <a:t>Н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cs typeface="+mn-cs"/>
              </a:rPr>
              <a:t>Е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cs typeface="+mn-cs"/>
              </a:rPr>
              <a:t>Р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cs typeface="+mn-cs"/>
              </a:rPr>
              <a:t>Ы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solidFill>
                <a:schemeClr val="bg1"/>
              </a:solidFill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>
            <a:extLst>
              <a:ext uri="{FF2B5EF4-FFF2-40B4-BE49-F238E27FC236}">
                <a16:creationId xmlns:a16="http://schemas.microsoft.com/office/drawing/2014/main" id="{A8435F2D-72C5-4F02-9A07-01AFAA5695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62138" y="214313"/>
            <a:ext cx="7281862" cy="8572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/>
              <a:t>Требования к условиям реализации основных</a:t>
            </a:r>
            <a:br>
              <a:rPr lang="ru-RU" sz="2400" b="1" dirty="0"/>
            </a:br>
            <a:r>
              <a:rPr lang="ru-RU" sz="2400" b="1" dirty="0"/>
              <a:t> образовательных программ</a:t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21507" name="Oval 3">
            <a:extLst>
              <a:ext uri="{FF2B5EF4-FFF2-40B4-BE49-F238E27FC236}">
                <a16:creationId xmlns:a16="http://schemas.microsoft.com/office/drawing/2014/main" id="{9A5D6104-8D60-46B5-B86F-080D034620E7}"/>
              </a:ext>
            </a:extLst>
          </p:cNvPr>
          <p:cNvSpPr>
            <a:spLocks noChangeArrowheads="1"/>
          </p:cNvSpPr>
          <p:nvPr/>
        </p:nvSpPr>
        <p:spPr bwMode="auto">
          <a:xfrm rot="-2138547">
            <a:off x="2555875" y="981075"/>
            <a:ext cx="1655763" cy="2589213"/>
          </a:xfrm>
          <a:prstGeom prst="ellipse">
            <a:avLst/>
          </a:prstGeom>
          <a:solidFill>
            <a:srgbClr val="DAB08E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400" b="1" dirty="0">
                <a:latin typeface="+mn-lt"/>
                <a:cs typeface="+mn-cs"/>
              </a:rPr>
              <a:t>Информационно-</a:t>
            </a:r>
          </a:p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400" b="1" dirty="0">
                <a:latin typeface="+mn-lt"/>
                <a:cs typeface="+mn-cs"/>
              </a:rPr>
              <a:t>методические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+mn-lt"/>
                <a:cs typeface="+mn-cs"/>
              </a:rPr>
              <a:t>условия</a:t>
            </a:r>
          </a:p>
        </p:txBody>
      </p:sp>
      <p:sp>
        <p:nvSpPr>
          <p:cNvPr id="21508" name="Oval 4">
            <a:extLst>
              <a:ext uri="{FF2B5EF4-FFF2-40B4-BE49-F238E27FC236}">
                <a16:creationId xmlns:a16="http://schemas.microsoft.com/office/drawing/2014/main" id="{6429651B-EDF3-4324-BA79-55B66B162D15}"/>
              </a:ext>
            </a:extLst>
          </p:cNvPr>
          <p:cNvSpPr>
            <a:spLocks noChangeArrowheads="1"/>
          </p:cNvSpPr>
          <p:nvPr/>
        </p:nvSpPr>
        <p:spPr bwMode="auto">
          <a:xfrm rot="1700715">
            <a:off x="4533900" y="915988"/>
            <a:ext cx="1655763" cy="2663825"/>
          </a:xfrm>
          <a:prstGeom prst="ellipse">
            <a:avLst/>
          </a:prstGeom>
          <a:solidFill>
            <a:srgbClr val="F2E7A6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400" b="1" dirty="0">
                <a:latin typeface="+mn-lt"/>
                <a:cs typeface="+mn-cs"/>
              </a:rPr>
              <a:t>Материально-</a:t>
            </a:r>
          </a:p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400" b="1" dirty="0">
                <a:latin typeface="+mn-lt"/>
                <a:cs typeface="+mn-cs"/>
              </a:rPr>
              <a:t>технические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+mn-lt"/>
                <a:cs typeface="+mn-cs"/>
              </a:rPr>
              <a:t>условия</a:t>
            </a:r>
          </a:p>
        </p:txBody>
      </p:sp>
      <p:sp>
        <p:nvSpPr>
          <p:cNvPr id="21509" name="Oval 5">
            <a:extLst>
              <a:ext uri="{FF2B5EF4-FFF2-40B4-BE49-F238E27FC236}">
                <a16:creationId xmlns:a16="http://schemas.microsoft.com/office/drawing/2014/main" id="{B2D97DD5-F368-4D4F-A55A-DB9D72D8394A}"/>
              </a:ext>
            </a:extLst>
          </p:cNvPr>
          <p:cNvSpPr>
            <a:spLocks noChangeArrowheads="1"/>
          </p:cNvSpPr>
          <p:nvPr/>
        </p:nvSpPr>
        <p:spPr bwMode="auto">
          <a:xfrm rot="7385683">
            <a:off x="5292726" y="2995612"/>
            <a:ext cx="1655762" cy="2665413"/>
          </a:xfrm>
          <a:prstGeom prst="ellipse">
            <a:avLst/>
          </a:prstGeom>
          <a:solidFill>
            <a:srgbClr val="ECD1CC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rot="10800000" vert="eaVert"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+mn-lt"/>
                <a:cs typeface="+mn-cs"/>
              </a:rPr>
              <a:t>Финансовые условия</a:t>
            </a:r>
          </a:p>
        </p:txBody>
      </p:sp>
      <p:sp>
        <p:nvSpPr>
          <p:cNvPr id="21510" name="Oval 6">
            <a:extLst>
              <a:ext uri="{FF2B5EF4-FFF2-40B4-BE49-F238E27FC236}">
                <a16:creationId xmlns:a16="http://schemas.microsoft.com/office/drawing/2014/main" id="{2A060414-1B12-4D4B-BBAE-1B73722154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4076700"/>
            <a:ext cx="1655763" cy="2781300"/>
          </a:xfrm>
          <a:prstGeom prst="ellipse">
            <a:avLst/>
          </a:prstGeom>
          <a:solidFill>
            <a:srgbClr val="C4E8B6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>
                <a:latin typeface="+mn-lt"/>
                <a:cs typeface="+mn-cs"/>
              </a:rPr>
              <a:t>Психолого</a:t>
            </a:r>
            <a:r>
              <a:rPr lang="ru-RU" sz="1400" b="1" dirty="0">
                <a:latin typeface="+mn-lt"/>
                <a:cs typeface="+mn-cs"/>
              </a:rPr>
              <a:t>-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+mn-lt"/>
                <a:cs typeface="+mn-cs"/>
              </a:rPr>
              <a:t>педагогические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+mn-lt"/>
                <a:cs typeface="+mn-cs"/>
              </a:rPr>
              <a:t> условия</a:t>
            </a:r>
          </a:p>
        </p:txBody>
      </p:sp>
      <p:sp>
        <p:nvSpPr>
          <p:cNvPr id="21511" name="Oval 7">
            <a:extLst>
              <a:ext uri="{FF2B5EF4-FFF2-40B4-BE49-F238E27FC236}">
                <a16:creationId xmlns:a16="http://schemas.microsoft.com/office/drawing/2014/main" id="{0F5DB67C-DA6C-4B82-ABC6-7C449E811B48}"/>
              </a:ext>
            </a:extLst>
          </p:cNvPr>
          <p:cNvSpPr>
            <a:spLocks noChangeArrowheads="1"/>
          </p:cNvSpPr>
          <p:nvPr/>
        </p:nvSpPr>
        <p:spPr bwMode="auto">
          <a:xfrm rot="-6004100">
            <a:off x="1979612" y="2997201"/>
            <a:ext cx="1655763" cy="251936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eaVert" wrap="none" anchor="ctr"/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1400" b="1" dirty="0">
                <a:latin typeface="+mn-lt"/>
                <a:cs typeface="+mn-cs"/>
              </a:rPr>
              <a:t>Кадровые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+mn-lt"/>
                <a:cs typeface="+mn-cs"/>
              </a:rPr>
              <a:t>условия</a:t>
            </a:r>
          </a:p>
        </p:txBody>
      </p:sp>
      <p:sp>
        <p:nvSpPr>
          <p:cNvPr id="54279" name="AutoShape 8">
            <a:extLst>
              <a:ext uri="{FF2B5EF4-FFF2-40B4-BE49-F238E27FC236}">
                <a16:creationId xmlns:a16="http://schemas.microsoft.com/office/drawing/2014/main" id="{E36A7C5B-9A87-4525-858C-6BF5E54615A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419475" y="2492375"/>
            <a:ext cx="2162175" cy="2054225"/>
          </a:xfrm>
          <a:prstGeom prst="pentagon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2537" name="Text Box 12">
            <a:extLst>
              <a:ext uri="{FF2B5EF4-FFF2-40B4-BE49-F238E27FC236}">
                <a16:creationId xmlns:a16="http://schemas.microsoft.com/office/drawing/2014/main" id="{41633FCE-3AB3-43AF-A80A-22A9EDC09C14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-1726405" y="3536156"/>
            <a:ext cx="5040312" cy="6508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</a:rPr>
              <a:t>Школа   сетевого   столетия</a:t>
            </a:r>
            <a:r>
              <a:rPr lang="ru-RU" altLang="ru-RU" sz="3600" b="1" i="1" u="sng"/>
              <a:t> </a:t>
            </a: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CAE619D4-8299-4F45-B6FA-1BFEB9B92FA2}"/>
              </a:ext>
            </a:extLst>
          </p:cNvPr>
          <p:cNvSpPr/>
          <p:nvPr/>
        </p:nvSpPr>
        <p:spPr>
          <a:xfrm>
            <a:off x="6910388" y="1857375"/>
            <a:ext cx="2233612" cy="1562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bg1"/>
                </a:solidFill>
              </a:rPr>
              <a:t>Готовить школу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bg1"/>
                </a:solidFill>
              </a:rPr>
              <a:t> к ребенку, а не 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bg1"/>
                </a:solidFill>
              </a:rPr>
              <a:t>ребенка к школе 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bg1"/>
                </a:solidFill>
              </a:rPr>
              <a:t>А. Г. </a:t>
            </a:r>
            <a:r>
              <a:rPr lang="ru-RU" b="1" i="1" dirty="0" err="1">
                <a:solidFill>
                  <a:schemeClr val="bg1"/>
                </a:solidFill>
              </a:rPr>
              <a:t>Асмолов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9E489AB6-A4CF-41E9-AFEC-74DED584B80E}"/>
              </a:ext>
            </a:extLst>
          </p:cNvPr>
          <p:cNvSpPr/>
          <p:nvPr/>
        </p:nvSpPr>
        <p:spPr>
          <a:xfrm>
            <a:off x="0" y="188640"/>
            <a:ext cx="1656184" cy="914400"/>
          </a:xfrm>
          <a:prstGeom prst="roundRect">
            <a:avLst>
              <a:gd name="adj" fmla="val 15196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/>
              <a:t>Ключевые особенности ФГОС СОО</a:t>
            </a:r>
          </a:p>
        </p:txBody>
      </p:sp>
      <p:pic>
        <p:nvPicPr>
          <p:cNvPr id="22540" name="Рисунок 17" descr="старшеклассники.jpg">
            <a:extLst>
              <a:ext uri="{FF2B5EF4-FFF2-40B4-BE49-F238E27FC236}">
                <a16:creationId xmlns:a16="http://schemas.microsoft.com/office/drawing/2014/main" id="{BB32DC24-4512-4B2C-B34A-0601EED023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846388"/>
            <a:ext cx="1719263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>
            <a:extLst>
              <a:ext uri="{FF2B5EF4-FFF2-40B4-BE49-F238E27FC236}">
                <a16:creationId xmlns:a16="http://schemas.microsoft.com/office/drawing/2014/main" id="{DC93EBF3-9A17-4A85-8E56-91048BDBE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642938"/>
            <a:ext cx="8229600" cy="796925"/>
          </a:xfrm>
        </p:spPr>
        <p:txBody>
          <a:bodyPr/>
          <a:lstStyle/>
          <a:p>
            <a:r>
              <a:rPr lang="ru-RU" altLang="ru-RU" sz="3200" b="1">
                <a:solidFill>
                  <a:schemeClr val="tx2"/>
                </a:solidFill>
              </a:rPr>
              <a:t>Ключевые особенности ФГОС СОО</a:t>
            </a:r>
            <a:br>
              <a:rPr lang="ru-RU" altLang="ru-RU" b="1"/>
            </a:br>
            <a:endParaRPr lang="ru-RU" altLang="ru-RU"/>
          </a:p>
        </p:txBody>
      </p:sp>
      <p:sp>
        <p:nvSpPr>
          <p:cNvPr id="23555" name="Содержимое 2">
            <a:extLst>
              <a:ext uri="{FF2B5EF4-FFF2-40B4-BE49-F238E27FC236}">
                <a16:creationId xmlns:a16="http://schemas.microsoft.com/office/drawing/2014/main" id="{F3C98C8F-72A2-450F-8C5E-FE1C0412A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928813"/>
            <a:ext cx="8229600" cy="2928937"/>
          </a:xfrm>
        </p:spPr>
        <p:txBody>
          <a:bodyPr/>
          <a:lstStyle/>
          <a:p>
            <a:r>
              <a:rPr lang="ru-RU" altLang="ru-RU" sz="2800"/>
              <a:t>Саморазвитие и личностное самоопределение</a:t>
            </a:r>
          </a:p>
          <a:p>
            <a:r>
              <a:rPr lang="ru-RU" altLang="ru-RU" sz="2800"/>
              <a:t>Индивидуализация образования</a:t>
            </a:r>
          </a:p>
          <a:p>
            <a:r>
              <a:rPr lang="ru-RU" altLang="ru-RU" sz="2800"/>
              <a:t>Профильное образование</a:t>
            </a:r>
          </a:p>
          <a:p>
            <a:r>
              <a:rPr lang="ru-RU" altLang="ru-RU" sz="2800"/>
              <a:t>Дистанционное образование</a:t>
            </a:r>
          </a:p>
          <a:p>
            <a:r>
              <a:rPr lang="ru-RU" altLang="ru-RU" sz="2800"/>
              <a:t>Сетевое образование</a:t>
            </a:r>
          </a:p>
          <a:p>
            <a:endParaRPr lang="ru-RU" alt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21174</TotalTime>
  <Words>1480</Words>
  <Application>Microsoft Office PowerPoint</Application>
  <PresentationFormat>Экран (4:3)</PresentationFormat>
  <Paragraphs>344</Paragraphs>
  <Slides>20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КОНЦЕПТУАЛЬНЫЕ ОСОБЕННОСТИ ФГОС  СРЕДНЕГО ОБЩЕГО ОБРАЗОВАНИЯ </vt:lpstr>
      <vt:lpstr>Нормативные основания</vt:lpstr>
      <vt:lpstr>    ФЗ «Об образовании в Российской Федерации»  Статья 66  </vt:lpstr>
      <vt:lpstr>Презентация PowerPoint</vt:lpstr>
      <vt:lpstr>   Личностные результаты освоения ООП </vt:lpstr>
      <vt:lpstr>    Метапредметные  результаты освоения ООП </vt:lpstr>
      <vt:lpstr>ФГОС:  от школы информационно-трансляционной к школе деятельностной</vt:lpstr>
      <vt:lpstr>ФГОС  – стандарт выбора</vt:lpstr>
      <vt:lpstr>Презентация PowerPoint</vt:lpstr>
      <vt:lpstr>Учебный план</vt:lpstr>
      <vt:lpstr>ФГОС СОО  п. 9. Предметные результаты освоения основной образовательной программы устанавливаются для учебных предметов  на базовом и углубленном уровнях</vt:lpstr>
      <vt:lpstr>Презентация PowerPoint</vt:lpstr>
      <vt:lpstr>Презентация PowerPoint</vt:lpstr>
      <vt:lpstr>Индивидуальный учебный план</vt:lpstr>
      <vt:lpstr>ФГОС СОО п.11     Индивидуальный проект</vt:lpstr>
      <vt:lpstr>Презентация PowerPoint</vt:lpstr>
      <vt:lpstr>Презентация PowerPoint</vt:lpstr>
      <vt:lpstr>Внеурочная деятельность</vt:lpstr>
      <vt:lpstr>Требования к условиям реализации основных  образовательных программ </vt:lpstr>
      <vt:lpstr>Ключевые особенности ФГОС СОО </vt:lpstr>
    </vt:vector>
  </TitlesOfParts>
  <Company>Krokoz™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 особенностях введения фгос среднего общего образования</dc:title>
  <dc:creator>Admin</dc:creator>
  <cp:lastModifiedBy>Неизвестный пользователь</cp:lastModifiedBy>
  <cp:revision>990</cp:revision>
  <dcterms:created xsi:type="dcterms:W3CDTF">2013-01-25T13:21:34Z</dcterms:created>
  <dcterms:modified xsi:type="dcterms:W3CDTF">2020-06-08T06:47:27Z</dcterms:modified>
</cp:coreProperties>
</file>