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938" r:id="rId1"/>
  </p:sldMasterIdLst>
  <p:sldIdLst>
    <p:sldId id="302" r:id="rId2"/>
    <p:sldId id="303" r:id="rId3"/>
    <p:sldId id="304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8EFA715-CB97-4885-BEF9-6E5DBA9EF8F0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0D688-25B5-4835-9AEF-019B7D6FED5E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D4C57-A8A3-4B7F-BF1F-789D6BFEF06B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851110F-0551-4F24-8362-BD8841DDA4F0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60B6AC9-20C4-4EA7-982D-A584199F70AB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split orient="vert" dir="in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37196-4E47-44FE-BA41-E66B6A899CB0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F4155-59F7-4D6D-9E89-F90746A1E8B3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1A10DDA-0001-4C96-8BCC-D42BD628265B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3B69E-E40A-442F-A2F6-7DBF6D61EABB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BA04A8E-E5A0-4DD0-AE44-CD539C613B60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>
              <a:solidFill>
                <a:srgbClr val="FFFFFF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split orient="vert" dir="in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EF9014D-5DFB-463F-BC41-5D540FCA9CBB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C0FBD87-3DE2-4285-B077-11CF03472566}" type="slidenum">
              <a:rPr lang="ru-RU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</p:sldLayoutIdLst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3" grpId="0" build="p"/>
    </p:bldLst>
  </p:timing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285860"/>
            <a:ext cx="7704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prstClr val="black"/>
                </a:solidFill>
              </a:rPr>
              <a:t>    Входная контрольная работа </a:t>
            </a:r>
          </a:p>
          <a:p>
            <a:pPr lvl="0"/>
            <a:r>
              <a:rPr lang="ru-RU" sz="2400" b="1" dirty="0" smtClean="0">
                <a:solidFill>
                  <a:prstClr val="black"/>
                </a:solidFill>
              </a:rPr>
              <a:t> </a:t>
            </a:r>
            <a:r>
              <a:rPr lang="ru-RU" sz="2400" b="1" dirty="0" smtClean="0">
                <a:solidFill>
                  <a:prstClr val="black"/>
                </a:solidFill>
              </a:rPr>
              <a:t>                 </a:t>
            </a:r>
            <a:r>
              <a:rPr lang="ru-RU" sz="2400" b="1" dirty="0" smtClean="0">
                <a:solidFill>
                  <a:prstClr val="black"/>
                </a:solidFill>
              </a:rPr>
              <a:t>в 5 классе</a:t>
            </a:r>
          </a:p>
          <a:p>
            <a:pPr lvl="0"/>
            <a:r>
              <a:rPr lang="ru-RU" sz="2400" b="1" dirty="0" smtClean="0">
                <a:solidFill>
                  <a:prstClr val="black"/>
                </a:solidFill>
              </a:rPr>
              <a:t>       МОУ»Некрасовская СОШ»</a:t>
            </a:r>
            <a:endParaRPr lang="ru-RU" sz="2400" b="1" dirty="0">
              <a:solidFill>
                <a:prstClr val="black"/>
              </a:solidFill>
            </a:endParaRPr>
          </a:p>
        </p:txBody>
      </p:sp>
      <p:pic>
        <p:nvPicPr>
          <p:cNvPr id="5122" name="Picture 2" descr="https://lh5.googleusercontent.com/tEMyKg9jpC8wHJAQJMWEJsI6nJfpe1D6fQxbruoWt_Lpta9jWr0DiFWdAWNi9XbvGE5AqkzJh9EGDz3S7AtH8nlk_ofNHcIPCCDEgAKkovhbFskx8GDgTwiIWtoCTFtjTGevG_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2643182"/>
            <a:ext cx="3813772" cy="32861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64248254"/>
      </p:ext>
    </p:extLst>
  </p:cSld>
  <p:clrMapOvr>
    <a:masterClrMapping/>
  </p:clrMapOvr>
  <p:transition>
    <p:split orient="vert" dir="in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714348" y="1073907"/>
          <a:ext cx="7500992" cy="56995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5248"/>
                <a:gridCol w="1875248"/>
                <a:gridCol w="1875248"/>
                <a:gridCol w="1875248"/>
              </a:tblGrid>
              <a:tr h="854895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    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      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«5»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</a:t>
                      </a:r>
                    </a:p>
                    <a:p>
                      <a:r>
                        <a:rPr lang="ru-RU" dirty="0" smtClean="0"/>
                        <a:t>   </a:t>
                      </a:r>
                      <a:r>
                        <a:rPr lang="ru-RU" sz="2000" dirty="0" smtClean="0"/>
                        <a:t>«4»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   </a:t>
                      </a:r>
                      <a:r>
                        <a:rPr lang="ru-RU" sz="2000" dirty="0" smtClean="0"/>
                        <a:t> «3»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 smtClean="0"/>
                    </a:p>
                    <a:p>
                      <a:r>
                        <a:rPr lang="ru-RU" sz="2000" dirty="0" smtClean="0"/>
                        <a:t>   «2»</a:t>
                      </a:r>
                      <a:endParaRPr lang="ru-RU" sz="2000" dirty="0"/>
                    </a:p>
                  </a:txBody>
                  <a:tcPr/>
                </a:tc>
              </a:tr>
              <a:tr h="944322">
                <a:tc>
                  <a:txBody>
                    <a:bodyPr/>
                    <a:lstStyle/>
                    <a:p>
                      <a:r>
                        <a:rPr lang="ru-RU" dirty="0" smtClean="0"/>
                        <a:t>3 человека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 человек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 человек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человека</a:t>
                      </a:r>
                      <a:endParaRPr lang="ru-RU" dirty="0"/>
                    </a:p>
                  </a:txBody>
                  <a:tcPr/>
                </a:tc>
              </a:tr>
              <a:tr h="1656852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Гафткович</a:t>
                      </a:r>
                      <a:r>
                        <a:rPr lang="ru-RU" dirty="0" smtClean="0"/>
                        <a:t> А.</a:t>
                      </a:r>
                    </a:p>
                    <a:p>
                      <a:r>
                        <a:rPr lang="ru-RU" dirty="0" smtClean="0"/>
                        <a:t>Ермилова Д.</a:t>
                      </a:r>
                    </a:p>
                    <a:p>
                      <a:r>
                        <a:rPr lang="ru-RU" dirty="0" err="1" smtClean="0"/>
                        <a:t>Паранина</a:t>
                      </a:r>
                      <a:r>
                        <a:rPr lang="ru-RU" dirty="0" smtClean="0"/>
                        <a:t> А.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Быстрова</a:t>
                      </a:r>
                      <a:r>
                        <a:rPr lang="ru-RU" dirty="0" smtClean="0"/>
                        <a:t> Д.</a:t>
                      </a:r>
                    </a:p>
                    <a:p>
                      <a:r>
                        <a:rPr lang="ru-RU" dirty="0" smtClean="0"/>
                        <a:t>Козлова Ю.</a:t>
                      </a:r>
                    </a:p>
                    <a:p>
                      <a:r>
                        <a:rPr lang="ru-RU" dirty="0" smtClean="0"/>
                        <a:t>Зайцева П.</a:t>
                      </a:r>
                    </a:p>
                    <a:p>
                      <a:r>
                        <a:rPr lang="ru-RU" dirty="0" err="1" smtClean="0"/>
                        <a:t>Мулин</a:t>
                      </a:r>
                      <a:r>
                        <a:rPr lang="ru-RU" dirty="0" smtClean="0"/>
                        <a:t> М.</a:t>
                      </a:r>
                    </a:p>
                    <a:p>
                      <a:r>
                        <a:rPr lang="ru-RU" dirty="0" smtClean="0"/>
                        <a:t>Пономарева В.</a:t>
                      </a:r>
                    </a:p>
                    <a:p>
                      <a:r>
                        <a:rPr lang="ru-RU" dirty="0" smtClean="0"/>
                        <a:t>Титова А.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Вонсевич</a:t>
                      </a:r>
                      <a:r>
                        <a:rPr lang="ru-RU" dirty="0" smtClean="0"/>
                        <a:t> А.</a:t>
                      </a:r>
                    </a:p>
                    <a:p>
                      <a:r>
                        <a:rPr lang="ru-RU" dirty="0" smtClean="0"/>
                        <a:t>Галкин Д.</a:t>
                      </a:r>
                    </a:p>
                    <a:p>
                      <a:r>
                        <a:rPr lang="ru-RU" dirty="0" smtClean="0"/>
                        <a:t>Галкина</a:t>
                      </a:r>
                      <a:r>
                        <a:rPr lang="ru-RU" baseline="0" dirty="0" smtClean="0"/>
                        <a:t> К.</a:t>
                      </a:r>
                    </a:p>
                    <a:p>
                      <a:r>
                        <a:rPr lang="ru-RU" baseline="0" dirty="0" smtClean="0"/>
                        <a:t>Мальчикова М.</a:t>
                      </a:r>
                    </a:p>
                    <a:p>
                      <a:r>
                        <a:rPr lang="ru-RU" baseline="0" dirty="0" err="1" smtClean="0"/>
                        <a:t>Розикзода</a:t>
                      </a:r>
                      <a:r>
                        <a:rPr lang="ru-RU" baseline="0" dirty="0" smtClean="0"/>
                        <a:t> У.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Аверьянов Д.</a:t>
                      </a:r>
                    </a:p>
                    <a:p>
                      <a:r>
                        <a:rPr lang="ru-RU" dirty="0" smtClean="0"/>
                        <a:t>Титов А.</a:t>
                      </a:r>
                      <a:endParaRPr lang="ru-RU" dirty="0"/>
                    </a:p>
                  </a:txBody>
                  <a:tcPr/>
                </a:tc>
              </a:tr>
              <a:tr h="944322">
                <a:tc>
                  <a:txBody>
                    <a:bodyPr/>
                    <a:lstStyle/>
                    <a:p>
                      <a:r>
                        <a:rPr lang="ru-RU" dirty="0" smtClean="0"/>
                        <a:t>19%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38%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31%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12%</a:t>
                      </a:r>
                      <a:endParaRPr lang="ru-RU" dirty="0"/>
                    </a:p>
                  </a:txBody>
                  <a:tcPr/>
                </a:tc>
              </a:tr>
              <a:tr h="944322">
                <a:tc>
                  <a:txBody>
                    <a:bodyPr/>
                    <a:lstStyle/>
                    <a:p>
                      <a:r>
                        <a:rPr lang="ru-RU" dirty="0" smtClean="0"/>
                        <a:t> 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КЗ-56%        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УО-94%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500166" y="285728"/>
            <a:ext cx="51459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 5 классе   человек</a:t>
            </a:r>
          </a:p>
          <a:p>
            <a:r>
              <a:rPr lang="ru-RU" dirty="0" smtClean="0"/>
              <a:t>Писали работу 16 человек             ДИКТАНТ</a:t>
            </a:r>
            <a:endParaRPr lang="ru-RU" dirty="0"/>
          </a:p>
        </p:txBody>
      </p:sp>
    </p:spTree>
  </p:cSld>
  <p:clrMapOvr>
    <a:masterClrMapping/>
  </p:clrMapOvr>
  <p:transition>
    <p:split orient="vert" dir="in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28794" y="571481"/>
            <a:ext cx="3500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ГРАММАТИЧЕСКИЕ ЗАДАНИЯ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928662" y="1000108"/>
          <a:ext cx="6858052" cy="56891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513"/>
                <a:gridCol w="1714513"/>
                <a:gridCol w="1714513"/>
                <a:gridCol w="1714513"/>
              </a:tblGrid>
              <a:tr h="741571">
                <a:tc>
                  <a:txBody>
                    <a:bodyPr/>
                    <a:lstStyle/>
                    <a:p>
                      <a:r>
                        <a:rPr lang="ru-RU" dirty="0" smtClean="0"/>
                        <a:t>  </a:t>
                      </a:r>
                    </a:p>
                    <a:p>
                      <a:r>
                        <a:rPr lang="ru-RU" dirty="0" smtClean="0"/>
                        <a:t>      «5»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     «4»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     «3»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    «2»</a:t>
                      </a:r>
                      <a:endParaRPr lang="ru-RU" dirty="0"/>
                    </a:p>
                  </a:txBody>
                  <a:tcPr/>
                </a:tc>
              </a:tr>
              <a:tr h="558467">
                <a:tc>
                  <a:txBody>
                    <a:bodyPr/>
                    <a:lstStyle/>
                    <a:p>
                      <a:r>
                        <a:rPr lang="ru-RU" dirty="0" smtClean="0"/>
                        <a:t>1 человек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 человек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 человек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человек</a:t>
                      </a:r>
                      <a:endParaRPr lang="ru-RU" dirty="0"/>
                    </a:p>
                  </a:txBody>
                  <a:tcPr/>
                </a:tc>
              </a:tr>
              <a:tr h="2437715">
                <a:tc>
                  <a:txBody>
                    <a:bodyPr/>
                    <a:lstStyle/>
                    <a:p>
                      <a:r>
                        <a:rPr lang="ru-RU" dirty="0" smtClean="0"/>
                        <a:t>Ермилова Д.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Гафткович</a:t>
                      </a:r>
                      <a:r>
                        <a:rPr lang="ru-RU" dirty="0" smtClean="0"/>
                        <a:t> А.</a:t>
                      </a:r>
                    </a:p>
                    <a:p>
                      <a:r>
                        <a:rPr lang="ru-RU" dirty="0" smtClean="0"/>
                        <a:t>Зайцева П.</a:t>
                      </a:r>
                    </a:p>
                    <a:p>
                      <a:r>
                        <a:rPr lang="ru-RU" dirty="0" smtClean="0"/>
                        <a:t>Козлова Ю.</a:t>
                      </a:r>
                    </a:p>
                    <a:p>
                      <a:r>
                        <a:rPr lang="ru-RU" dirty="0" err="1" smtClean="0"/>
                        <a:t>Мулин</a:t>
                      </a:r>
                      <a:r>
                        <a:rPr lang="ru-RU" dirty="0" smtClean="0"/>
                        <a:t> М.</a:t>
                      </a:r>
                    </a:p>
                    <a:p>
                      <a:r>
                        <a:rPr lang="ru-RU" dirty="0" err="1" smtClean="0"/>
                        <a:t>Паранина</a:t>
                      </a:r>
                      <a:r>
                        <a:rPr lang="ru-RU" dirty="0" smtClean="0"/>
                        <a:t> А.</a:t>
                      </a:r>
                    </a:p>
                    <a:p>
                      <a:r>
                        <a:rPr lang="ru-RU" dirty="0" smtClean="0"/>
                        <a:t>Пономарева В.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Аверьянов Д.</a:t>
                      </a:r>
                    </a:p>
                    <a:p>
                      <a:r>
                        <a:rPr lang="ru-RU" dirty="0" err="1" smtClean="0"/>
                        <a:t>Быстрова</a:t>
                      </a:r>
                      <a:r>
                        <a:rPr lang="ru-RU" dirty="0" smtClean="0"/>
                        <a:t> Д.</a:t>
                      </a:r>
                    </a:p>
                    <a:p>
                      <a:r>
                        <a:rPr lang="ru-RU" dirty="0" smtClean="0"/>
                        <a:t>Титова А.</a:t>
                      </a:r>
                    </a:p>
                    <a:p>
                      <a:r>
                        <a:rPr lang="ru-RU" dirty="0" err="1" smtClean="0"/>
                        <a:t>Вонсевич</a:t>
                      </a:r>
                      <a:r>
                        <a:rPr lang="ru-RU" dirty="0" smtClean="0"/>
                        <a:t> А.</a:t>
                      </a:r>
                    </a:p>
                    <a:p>
                      <a:r>
                        <a:rPr lang="ru-RU" dirty="0" smtClean="0"/>
                        <a:t>Галкин Д.</a:t>
                      </a:r>
                    </a:p>
                    <a:p>
                      <a:r>
                        <a:rPr lang="ru-RU" dirty="0" smtClean="0"/>
                        <a:t>Галкина К.</a:t>
                      </a:r>
                    </a:p>
                    <a:p>
                      <a:r>
                        <a:rPr lang="ru-RU" dirty="0" smtClean="0"/>
                        <a:t>Мальчикова М.</a:t>
                      </a:r>
                    </a:p>
                    <a:p>
                      <a:r>
                        <a:rPr lang="ru-RU" dirty="0" err="1" smtClean="0"/>
                        <a:t>Розикзода</a:t>
                      </a:r>
                      <a:r>
                        <a:rPr lang="ru-RU" dirty="0" smtClean="0"/>
                        <a:t> У.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Титов А.</a:t>
                      </a:r>
                      <a:endParaRPr lang="ru-RU" dirty="0"/>
                    </a:p>
                  </a:txBody>
                  <a:tcPr/>
                </a:tc>
              </a:tr>
              <a:tr h="329421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6%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38%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6%</a:t>
                      </a:r>
                      <a:endParaRPr lang="ru-RU" dirty="0"/>
                    </a:p>
                  </a:txBody>
                  <a:tcPr/>
                </a:tc>
              </a:tr>
              <a:tr h="79061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КЗ-44%</a:t>
                      </a:r>
                    </a:p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УО-  94%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split orient="vert" dir="in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813</TotalTime>
  <Words>196</Words>
  <Application>Microsoft Office PowerPoint</Application>
  <PresentationFormat>Экран (4:3)</PresentationFormat>
  <Paragraphs>73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Эркер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самсунг</dc:creator>
  <cp:lastModifiedBy>Борис</cp:lastModifiedBy>
  <cp:revision>50</cp:revision>
  <dcterms:created xsi:type="dcterms:W3CDTF">2013-12-20T16:03:15Z</dcterms:created>
  <dcterms:modified xsi:type="dcterms:W3CDTF">2021-10-29T12:40:32Z</dcterms:modified>
</cp:coreProperties>
</file>