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938" r:id="rId1"/>
  </p:sldMasterIdLst>
  <p:sldIdLst>
    <p:sldId id="302" r:id="rId2"/>
    <p:sldId id="306" r:id="rId3"/>
    <p:sldId id="303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8EFA715-CB97-4885-BEF9-6E5DBA9EF8F0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0D688-25B5-4835-9AEF-019B7D6FED5E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4C57-A8A3-4B7F-BF1F-789D6BFEF06B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851110F-0551-4F24-8362-BD8841DDA4F0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60B6AC9-20C4-4EA7-982D-A584199F70AB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37196-4E47-44FE-BA41-E66B6A899CB0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4155-59F7-4D6D-9E89-F90746A1E8B3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1A10DDA-0001-4C96-8BCC-D42BD628265B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B69E-E40A-442F-A2F6-7DBF6D61EABB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BA04A8E-E5A0-4DD0-AE44-CD539C613B60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EF9014D-5DFB-463F-BC41-5D540FCA9CBB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C0FBD87-3DE2-4285-B077-11CF03472566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 build="p"/>
    </p:bld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285860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prstClr val="black"/>
                </a:solidFill>
              </a:rPr>
              <a:t>   </a:t>
            </a:r>
            <a:r>
              <a:rPr lang="ru-RU" sz="2400" b="1" dirty="0" smtClean="0">
                <a:solidFill>
                  <a:prstClr val="black"/>
                </a:solidFill>
              </a:rPr>
              <a:t>           ТЕХНИКА ЧТЕНИЯ</a:t>
            </a:r>
            <a:endParaRPr lang="ru-RU" sz="2400" b="1" dirty="0" smtClean="0">
              <a:solidFill>
                <a:prstClr val="black"/>
              </a:solidFill>
            </a:endParaRPr>
          </a:p>
          <a:p>
            <a:pPr lvl="0"/>
            <a:r>
              <a:rPr lang="ru-RU" sz="2400" b="1" dirty="0" smtClean="0">
                <a:solidFill>
                  <a:prstClr val="black"/>
                </a:solidFill>
              </a:rPr>
              <a:t>                  </a:t>
            </a:r>
            <a:r>
              <a:rPr lang="ru-RU" sz="2400" b="1" dirty="0" smtClean="0">
                <a:solidFill>
                  <a:prstClr val="black"/>
                </a:solidFill>
              </a:rPr>
              <a:t>    в </a:t>
            </a:r>
            <a:r>
              <a:rPr lang="ru-RU" sz="2400" b="1" dirty="0" smtClean="0">
                <a:solidFill>
                  <a:prstClr val="black"/>
                </a:solidFill>
              </a:rPr>
              <a:t>5 классе</a:t>
            </a:r>
          </a:p>
          <a:p>
            <a:pPr lvl="0"/>
            <a:r>
              <a:rPr lang="ru-RU" sz="2400" b="1" dirty="0" smtClean="0">
                <a:solidFill>
                  <a:prstClr val="black"/>
                </a:solidFill>
              </a:rPr>
              <a:t>      </a:t>
            </a:r>
            <a:r>
              <a:rPr lang="ru-RU" sz="2400" b="1" dirty="0" smtClean="0">
                <a:solidFill>
                  <a:prstClr val="black"/>
                </a:solidFill>
              </a:rPr>
              <a:t>    </a:t>
            </a:r>
            <a:r>
              <a:rPr lang="ru-RU" sz="2400" b="1" dirty="0" smtClean="0">
                <a:solidFill>
                  <a:prstClr val="black"/>
                </a:solidFill>
              </a:rPr>
              <a:t>МОУ»Некрасовская СОШ»</a:t>
            </a:r>
            <a:endParaRPr lang="ru-RU" sz="2400" b="1" dirty="0">
              <a:solidFill>
                <a:prstClr val="black"/>
              </a:solidFill>
            </a:endParaRPr>
          </a:p>
        </p:txBody>
      </p:sp>
      <p:pic>
        <p:nvPicPr>
          <p:cNvPr id="5122" name="Picture 2" descr="https://lh5.googleusercontent.com/tEMyKg9jpC8wHJAQJMWEJsI6nJfpe1D6fQxbruoWt_Lpta9jWr0DiFWdAWNi9XbvGE5AqkzJh9EGDz3S7AtH8nlk_ofNHcIPCCDEgAKkovhbFskx8GDgTwiIWtoCTFtjTGevG_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2643182"/>
            <a:ext cx="3813772" cy="32861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64248254"/>
      </p:ext>
    </p:extLst>
  </p:cSld>
  <p:clrMapOvr>
    <a:masterClrMapping/>
  </p:clrMapOvr>
  <p:transition>
    <p:split orient="vert" dir="in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714356"/>
            <a:ext cx="780656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Нормы чтения в 5 классе на начало учебного года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«5»- 100-120 сл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мин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«4» -90-99 сл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мин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«3» -  80-89 сл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мин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«2» - 79 сл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мин  и ниже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1.bp.blogspot.com/-tsRxiTUDWzc/XpgoELVDQzI/AAAAAAAAAFk/wjShbTKTJQ8Lyi4xCrVzo0JuUkiakjHtACLcBGAsYHQ/s1600/0001-001-EGE-po-russkomu-jazyk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3052391"/>
            <a:ext cx="4857736" cy="2948376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 dir="in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57154" y="357166"/>
          <a:ext cx="7858183" cy="573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4239"/>
                <a:gridCol w="1223269"/>
                <a:gridCol w="1254484"/>
                <a:gridCol w="1281596"/>
                <a:gridCol w="2050554"/>
                <a:gridCol w="254041"/>
              </a:tblGrid>
              <a:tr h="26766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Фамилия,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имя</a:t>
                      </a:r>
                    </a:p>
                    <a:p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учащегося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Способ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чтения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Правильность чтения 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Темп</a:t>
                      </a:r>
                    </a:p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чтения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Выразительность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053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Аверьянов Д.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Целыми словами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Искажение слов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85 сл</a:t>
                      </a:r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мин  «3»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без смысловых пауз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 не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эмоц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67666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Быстрова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Д.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Целыми словами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Искажение слов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сл</a:t>
                      </a:r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мин «3»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Соблюд-т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знаки преп., не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эмоц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67666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Вонсевич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А.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Большей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частью слоговое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Искажение слов,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орфоэпич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ошибки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47сл</a:t>
                      </a:r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мин «2»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Не всегда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соблюд-т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смысл. </a:t>
                      </a:r>
                      <a:r>
                        <a:rPr lang="ru-RU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паузыне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эмоц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6766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Галкин Д.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Целыми словами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Искажение слов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83 сл</a:t>
                      </a:r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мин  «3»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не всегда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соблюд-т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смысл.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паузы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не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эмоц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6766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Галкина К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Целыми словами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Искажение слов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92 сл</a:t>
                      </a:r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мин  «4»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Соблюд-тсмысл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паузы, не </a:t>
                      </a:r>
                      <a:r>
                        <a:rPr lang="ru-RU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эмоц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6766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Ермилова Д.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Целыми словами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без ошибок 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96 сл</a:t>
                      </a:r>
                      <a:r>
                        <a:rPr lang="en-US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мин «4»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Соблюд-т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смысл.паузы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эмоц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6766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Зайцева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П.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Целыми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словами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Без ошибок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102сл.</a:t>
                      </a:r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мин «5»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Соблюдает смысл.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паузы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эмоц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6766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Козлова Ю.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Целыми словами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Искажение слов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80сл</a:t>
                      </a:r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мин «3»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Соблюдает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смысл.паузы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 не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эмоц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67666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Паранина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А.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Целыми словами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Без ошибок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146 сл.</a:t>
                      </a:r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мин «5»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Соблюд-т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 смысл.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паузы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.,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эмоц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6766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Пономарева</a:t>
                      </a:r>
                      <a:r>
                        <a:rPr lang="ru-RU" sz="11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В.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Целыми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словами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Искажение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слов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105 сл</a:t>
                      </a:r>
                      <a:r>
                        <a:rPr lang="en-US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мин «5»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не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всегда </a:t>
                      </a:r>
                      <a:r>
                        <a:rPr lang="ru-RU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собл-т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смысл. паузы не </a:t>
                      </a:r>
                      <a:r>
                        <a:rPr lang="ru-RU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эмоц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67666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Розикзода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У.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Целыми словами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Искажение слов,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орфоэпич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 ошибки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69сл</a:t>
                      </a:r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Старается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соблюдать </a:t>
                      </a:r>
                      <a:r>
                        <a:rPr lang="ru-RU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смысл.паузы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не </a:t>
                      </a:r>
                      <a:r>
                        <a:rPr lang="ru-RU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эмоц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6766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Титов А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Слоговое чтение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Искажение слов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36 сл</a:t>
                      </a:r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мин «2»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Не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собл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смысл. паузы 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нарушение темпа и чёткости произношения слов 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6766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Рыбников А.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Целыми словами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Искажение</a:t>
                      </a:r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слов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117 сл</a:t>
                      </a:r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мин «5»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Соблюд-тсмысл.паузы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эмоц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split orient="vert" dir="in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880</TotalTime>
  <Words>345</Words>
  <Application>Microsoft Office PowerPoint</Application>
  <PresentationFormat>Экран (4:3)</PresentationFormat>
  <Paragraphs>80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Эркер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самсунг</dc:creator>
  <cp:lastModifiedBy>Борис</cp:lastModifiedBy>
  <cp:revision>59</cp:revision>
  <dcterms:created xsi:type="dcterms:W3CDTF">2013-12-20T16:03:15Z</dcterms:created>
  <dcterms:modified xsi:type="dcterms:W3CDTF">2021-10-29T13:49:21Z</dcterms:modified>
</cp:coreProperties>
</file>