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fntdata" ContentType="application/x-fontdata"/>
  <Default Extension="bmp" ContentType="image/bmp"/>
  <Default Extension="jpeg" ContentType="image/jpeg"/>
  <Default Extension="png" ContentType="image/png"/>
  <Default Extension="gif" ContentType="image/gif"/>
  <Default Extension="tif" ContentType="image/tif"/>
  <Default Extension="emf" ContentType="image/x-emf"/>
  <Default Extension="wmf" ContentType="image/x-wmf"/>
  <Default Extension="pct" ContentType="image/pct"/>
  <Default Extension="pcx" ContentType="image/pcx"/>
  <Default Extension="tga" ContentType="image/tga"/>
  <Default Extension="svg" ContentType="image/svg+xml"/>
  <Default Extension="avi" ContentType="video/avi"/>
  <Default Extension="wmv" ContentType="video/wmv"/>
  <Default Extension="mpg" ContentType="video/mpeg"/>
  <Default Extension="mpeg" ContentType="video/mpeg"/>
  <Default Extension="mp2" ContentType="video/mpeg"/>
  <Default Extension="mp4" ContentType="video/mpeg"/>
  <Default Extension="wma" ContentType="audio/x-ms-wma"/>
  <Default Extension="mid" ContentType="audio/unknown"/>
  <Default Extension="midi" ContentType="audio/unknown"/>
  <Default Extension="rmi" ContentType="audio/unknown"/>
  <Default Extension="mp3" ContentType="audio/unknown"/>
  <Default Extension="wav" ContentType="audio/wav"/>
  <Default Extension="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 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dMasterIdLst>
    <p:sldMasterId id="2147483725" r:id="rId5"/>
  </p:sldMasterIdLst>
  <p:sldIdLst>
    <p:sldId id="257" r:id="rId6"/>
    <p:sldId id="256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de-de" sz="1800" b="0" i="0" u="none" strike="noStrike" kern="1" cap="none" spc="0" baseline="0">
        <a:solidFill>
          <a:schemeClr val="tx1"/>
        </a:solidFill>
        <a:effectLst/>
        <a:latin typeface="Times New Roman" pitchFamily="1" charset="-52"/>
        <a:ea typeface="Times New Roman" pitchFamily="1" charset="-52"/>
        <a:cs typeface="Times New Roman" pitchFamily="1" charset="-52"/>
      </a:defRPr>
    </a:lvl9pPr>
  </p:defaultTextStyle>
</p:presentation>
</file>

<file path=ppt/presProps.xml><?xml version="1.0" encoding="utf-8"?>
<p:presentation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howPr showNarration="1">
    <p:penClr>
      <a:srgbClr val="0000FF"/>
    </p:penClr>
  </p:showPr>
  <p:extLst>
    <p:ext uri="smNativeData">
      <pr:smAppRevision xmlns:pr="smNativeData" xmlns="smNativeData" dt="1708544166" val="1062" revOS="4"/>
      <pr:smFileRevision xmlns:pr="smNativeData" xmlns="smNativeData" dt="1708544166" val="101"/>
      <pr:guideOptions xmlns:pr="smNativeData" xmlns="smNativeData" dt="1708544166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ideViewPr>
    <p:cSldViewPr>
      <p:cViewPr varScale="1">
        <p:scale>
          <a:sx n="74" d="100"/>
          <a:sy n="74" d="100"/>
        </p:scale>
        <p:origin x="1097" y="213"/>
      </p:cViewPr>
      <p:guideLst x="0" y="0"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sorterViewPr>
    <p:cViewPr>
      <p:scale>
        <a:sx n="20" d="100"/>
        <a:sy n="20" d="100"/>
      </p:scale>
      <p:origin x="0" y="0"/>
    </p:cViewPr>
  </p:sorterViewPr>
  <p:notesViewPr>
    <p:cSldViewPr>
      <p:cViewPr>
        <p:scale>
          <a:sx n="74" d="100"/>
          <a:sy n="74" d="100"/>
        </p:scale>
        <p:origin x="1097" y="213"/>
      </p:cViewPr>
    </p:cSldViewPr>
  </p:notesViewPr>
  <p:gridSpacing cx="78028800" cy="78028800"/>
</p:viewPr>
</file>

<file path=ppt/_rels/presentation.xml.rels><?xml version="1.0" encoding="UTF-8" standalone="yes" 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tableStyles" Target="tableStyles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/Relationships>
</file>

<file path=ppt/slideLayouts/_rels/slideLayout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extLst>
              <a:ext uri="smNativeData">
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ZgAACv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wAAAAEAAAAAAAAAAAAAAAAAAAAAAAAAAAAAAAAAAAAAAAAAAAAAAAJ/f38AAAAAA8zMzADAwP8Af39/AAAAAAAAAAAAAAAAAAAAAAAAAAAAIQAAABgAAAAUAAAAWAIAABgGAADQAgAAgCUAABAgAAAmAAAACAAAAP//////////"/>
              </a:ext>
            </a:extLst>
          </p:cNvSpPr>
          <p:nvPr/>
        </p:nvSpPr>
        <p:spPr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 algn="ctr">
              <a:defRPr lang="de-de"/>
            </a:pPr>
            <a:endParaRPr lang="ru-ru" sz="2400" cap="none"/>
          </a:p>
        </p:txBody>
      </p:sp>
      <p:grpSp>
        <p:nvGrpSpPr>
          <p:cNvPr id="3" name="Group 8"/>
          <p:cNvGrpSpPr>
            <a:extLst>
              <a:ext uri="smNativeData">
                <pr:smNativeData xmlns:pr="smNativeData" xmlns="smNativeData" val="SMDATA_6_plDWZRMAAAAlAAAAAQAAAA8BAAAAkAAAAEgAAACQAAAASAAAAAAAAAAAAAAAAAAAABcAAAAUAAAAAAAAAAAAAAD/fwAA/38AAAAAAAAJAAAABAAAAD4EOwQfAAAAVAAAAAAAAAAAAAAAAAAAAAAAAAAAAAAAAAAAAAAAAAAAAAAAAAAAAAAAAAAAAAAAAAAAAAAAAAAAAAAAAAAAAAAAAAAAAAAAAAAAAAAAAAAAAAAAAAAAACEAAAAYAAAAFAAAAFgCAADgAQAA9zUAAIAlAAAQAAAAJgAAAAgAAAD/////AAAAAA=="/>
              </a:ext>
            </a:extLst>
          </p:cNvGrpSpPr>
          <p:nvPr/>
        </p:nvGrpSpPr>
        <p:grpSpPr>
          <a:xfrm>
            <a:off x="381000" y="304800"/>
            <a:ext cx="8391525" cy="5791200"/>
            <a:chOff x="381000" y="304800"/>
            <a:chExt cx="8391525" cy="5791200"/>
          </a:xfrm>
        </p:grpSpPr>
        <p:sp>
          <p:nvSpPr>
            <p:cNvPr id="9" name="Rectangle 9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ZgAACv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wAAAAEAAAAAAAAAAAAAAAAAAAAAAAAAAAAAAAAAAAAAAAAAAAAAAAJ/f38AAAAAA8zMzADAwP8Af39/AAAAAAAAAAAAAAAAAAAAAAAAAAAAIQAAABgAAAAUAAAAIjMAAOABAADyNQAAsAQAAAAgAAAmAAAACAAAAP//////////"/>
                </a:ext>
              </a:extLst>
            </p:cNvSpPr>
            <p:nvPr/>
          </p:nvSpPr>
          <p:spPr>
            <a:xfrm flipV="1">
              <a:off x="8312150" y="304800"/>
              <a:ext cx="457200" cy="4572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8" name="Rectangle 10"/>
            <p:cNvSpPr>
              <a:extLst>
                <a:ext uri="smNativeData">
                  <pr:smNativeData xmlns:pr="smNativeData" xmlns="smNativeData" val="SMDATA_15_plDWZRMAAAAlAAAAZAAAAA0AAAAAkAAAAEgAAACQAAAASAAAAAAAAAABAAAAAgAAAAEAAABQAAAAAAAAAAAA4D8AAAAAAADgPwAAAAAAAOA/AAAAAAAA4D8AAAAAAADgPwAAAAAAAOA/AAAAAAAA4D8AAAAAAADgPwAAAAAAAOA/AAAAAAAA4D8CAAAAjAAAAAEAAAAAAAAAmZlmDf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gAAAAEAAAAAAAAAAAAAAAAAAAAAAAAAAAAAAAAAAAAAAAAAAAAAAAJ/f38AAAAAA8zMzADAwP8Af39/AAAAAAAAAAAAAAAAAAAAAAAAAAAAIQAAABgAAAAUAAAAWAIAAOABAAA2MwAAsAQAAAAgAAAmAAAACAAAAP//////////"/>
                </a:ext>
              </a:extLst>
            </p:cNvSpPr>
            <p:nvPr/>
          </p:nvSpPr>
          <p:spPr>
            <a:xfrm flipV="1">
              <a:off x="381000" y="304800"/>
              <a:ext cx="7943850" cy="457200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rot="10800000"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7" name="Rectangle 11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ZgAACv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wAAAAEAAAAAAAAAAAAAAAAAAAAAAAAAAAAAAAAAAAAAAAAAAAAAAAJ/f38AAAAAA8zMzADAwP8Af39/AAAAAAAAAAAAAAAAAAAAAAAAAAAAIQAAABgAAAAUAAAAWAIAALAEAAA2MwAAGAYAAAAgAAAmAAAACAAAAP//////////"/>
                </a:ext>
              </a:extLst>
            </p:cNvSpPr>
            <p:nvPr/>
          </p:nvSpPr>
          <p:spPr>
            <a:xfrm flipV="1">
              <a:off x="381000" y="762000"/>
              <a:ext cx="7943850" cy="2286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6" name="Rectangle 12"/>
            <p:cNvSpPr>
              <a:extLst>
                <a:ext uri="smNativeData">
                  <pr:smNativeData xmlns:pr="smNativeData" xmlns="smNativeData" val="SMDATA_15_plDWZRMAAAAlAAAAZAAAAA0AAAAAkAAAAEgAAACQAAAASAAAAAAAAAABAAAAAgAAAAEAAABQAAAAAAAAAAAA4D8AAAAAAADgPwAAAAAAAOA/AAAAAAAA4D8AAAAAAADgPwAAAAAAAOA/AAAAAAAA4D8AAAAAAADgPwAAAAAAAOA/AAAAAAAA4D8CAAAAjAAAAAEAAAAAAAAAmZlmDf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gAAAAEAAAAAAAAAAAAAAAAAAAAAAAAAAAAAAAAAAAAAAAAAAAAAAAJ/f38AAAAAA8zMzADAwP8Af39/AAAAAAAAAAAAAAAAAAAAAAAAAAAAIQAAABgAAAAUAAAAMTMAALAEAADyNQAAGAYAAAAgAAAmAAAACAAAAP//////////"/>
                </a:ext>
              </a:extLst>
            </p:cNvSpPr>
            <p:nvPr/>
          </p:nvSpPr>
          <p:spPr>
            <a:xfrm flipV="1">
              <a:off x="8321675" y="762000"/>
              <a:ext cx="447675" cy="228600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rot="10800000"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5" name="Line 13"/>
            <p:cNvSpPr>
              <a:extLst>
                <a:ext uri="smNativeData">
                  <pr:smNativeData xmlns:pr="smNativeData" xmlns="smNativeData" val="SMDATA_15_plDWZRMAAAAlAAAACg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AQAAAgWAAAINAAACBYAAAAAAAAmAAAACAAAAP//////////"/>
                </a:ext>
              </a:extLst>
            </p:cNvSpPr>
            <p:nvPr/>
          </p:nvSpPr>
          <p:spPr>
            <a:xfrm flipH="1">
              <a:off x="762000" y="3581400"/>
              <a:ext cx="7696200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square" lIns="91440" tIns="45720" rIns="91440" bIns="45720" numCol="1" spcCol="215900" anchor="t"/>
            <a:lstStyle/>
            <a:p>
              <a:pPr>
                <a:defRPr lang="de-de"/>
              </a:pPr>
              <a:endParaRPr lang="ru-ru" cap="none"/>
            </a:p>
          </p:txBody>
        </p:sp>
        <p:sp>
          <p:nvSpPr>
            <p:cNvPr id="4" name="Rectangle 14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AIAAOABAAD3NQAAgCUAAAAgAAAmAAAACAAAAP//////////"/>
                </a:ext>
              </a:extLst>
            </p:cNvSpPr>
            <p:nvPr/>
          </p:nvSpPr>
          <p:spPr>
            <a:xfrm>
              <a:off x="381000" y="304800"/>
              <a:ext cx="8391525" cy="57912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</p:grpSp>
      <p:sp>
        <p:nvSpPr>
          <p:cNvPr id="10" name="Rectangle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AQAAHAIAAAINAAAGBUAABAAAAAmAAAACAAAAAGAAAAAAAAA"/>
              </a:ext>
            </a:extLst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lang="de-de" sz="5400" cap="non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de-de"/>
            </a:lvl5pPr>
            <a:lvl6pPr>
              <a:defRPr lang="de-de"/>
            </a:lvl6pPr>
            <a:lvl7pPr>
              <a:defRPr lang="de-de"/>
            </a:lvl7pPr>
            <a:lvl8pPr>
              <a:defRPr lang="de-de"/>
            </a:lvl8pPr>
            <a:lvl9pPr>
              <a:defRPr lang="de-de"/>
            </a:lvl9pPr>
          </a:lstStyle>
          <a:p>
            <a:pPr>
              <a:defRPr lang="de-de"/>
            </a:pPr>
            <a:r>
              <a:rPr cap="none" noProof="1"/>
              <a:t>Образец заголовка</a:t>
            </a:r>
            <a:endParaRPr cap="none" noProof="1"/>
          </a:p>
        </p:txBody>
      </p:sp>
      <p:sp>
        <p:nvSpPr>
          <p:cNvPr id="11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GE6c3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AQAACoXAAAINAAA0iMAABAAAAAmAAAACAAAAAGAAAAAAAAA"/>
              </a:ext>
            </a:extLst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None/>
              <a:defRPr lang="de-de" sz="2800" cap="none">
                <a:latin typeface="Arial" pitchFamily="2" charset="-52"/>
                <a:ea typeface="Times New Roman" pitchFamily="1" charset="-52"/>
                <a:cs typeface="Times New Roman" pitchFamily="1" charset="-52"/>
              </a:defRPr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de-de"/>
            </a:lvl5pPr>
            <a:lvl6pPr>
              <a:defRPr lang="de-de"/>
            </a:lvl6pPr>
            <a:lvl7pPr>
              <a:defRPr lang="de-de"/>
            </a:lvl7pPr>
            <a:lvl8pPr>
              <a:defRPr lang="de-de"/>
            </a:lvl8pPr>
            <a:lvl9pPr>
              <a:defRPr lang="de-de"/>
            </a:lvl9pPr>
          </a:lstStyle>
          <a:p>
            <a:pPr>
              <a:defRPr lang="de-de"/>
            </a:pPr>
            <a:r>
              <a:rPr cap="none" noProof="1"/>
              <a:t>Образец подзаголовка</a:t>
            </a:r>
            <a:endParaRPr cap="none" noProof="1"/>
          </a:p>
        </p:txBody>
      </p:sp>
      <p:sp>
        <p:nvSpPr>
          <p:cNvPr id="12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HZHcn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DwDwAAQCkAABAAAAAmAAAACAAAAAEAAAAAAAAA"/>
              </a:ext>
            </a:extLst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13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HRUaX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14" name="Rectangle 7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M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gAAHAmAABwNQAAQCkAABAAAAAmAAAACAAAAAGAAAAAAAAA"/>
              </a:ext>
            </a:extLst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lang="ru-ru" b="1" cap="none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3F2BC4A5-EBD2-7E32-9C93-1D678ADD6A48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BwNQAAUA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Вертикальный текс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Q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ALAABwNQAAtyU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4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ECF3-BDD2-7E1A-9C93-4B4FA2DD6A1E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Q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CgAAEgDAABwNQAAtyUAABAAAAAmAAAACAAAAAMAAAAAAAAA"/>
              </a:ext>
            </a:extLst>
          </p:cNvSpPr>
          <p:nvPr>
            <p:ph type="title"/>
          </p:nvPr>
        </p:nvSpPr>
        <p:spPr>
          <a:xfrm>
            <a:off x="6629400" y="533400"/>
            <a:ext cx="2057400" cy="5597525"/>
          </a:xfrm>
        </p:spPr>
        <p:txBody>
          <a:bodyPr vert="vert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Вертикальный текс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Q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DYJwAAtyUAABAAAAAmAAAACAAAAAMAAAAAAAAA"/>
              </a:ext>
            </a:extLst>
          </p:cNvSpPr>
          <p:nvPr>
            <p:ph idx="1"/>
          </p:nvPr>
        </p:nvSpPr>
        <p:spPr>
          <a:xfrm>
            <a:off x="457200" y="533400"/>
            <a:ext cx="6019800" cy="559752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4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977E-30D2-7E61-9C93-C634D9DD6A93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BwNQAAUA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ALAABwNQAAtyU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4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8C15-5BD2-7E7A-9C93-AD2FC2DD6AF8}" type="slidenum">
              <a:rPr lang="de-de" cap="none"/>
              <a:t/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DDMH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BwbAABCNAAAfSMAABAAAAAmAAAACAAAAIGAAAAAAAAA"/>
              </a:ext>
            </a:extLst>
          </p:cNvSpPr>
          <p:nvPr>
            <p:ph type="title"/>
          </p:nvPr>
        </p:nvSpPr>
        <p:spPr>
          <a:xfrm>
            <a:off x="722630" y="4406900"/>
            <a:ext cx="7772400" cy="1362075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de-de" sz="4000" b="1" cap="all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de-de"/>
            </a:lvl5pPr>
            <a:lvl6pPr>
              <a:defRPr lang="de-de"/>
            </a:lvl6pPr>
            <a:lvl7pPr>
              <a:defRPr lang="de-de"/>
            </a:lvl7pPr>
            <a:lvl8pPr>
              <a:defRPr lang="de-de"/>
            </a:lvl8pPr>
            <a:lvl9pPr>
              <a:defRPr lang="de-de"/>
            </a:lvl9pPr>
          </a:lstStyle>
          <a:p>
            <a:pPr>
              <a:defRPr lang="de-de"/>
            </a:pPr>
            <a:r>
              <a:rPr lang="ru-ru" cap="all"/>
              <a:t>Образец заголовка</a:t>
            </a:r>
            <a:endParaRPr lang="ru-ru" cap="all"/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gQAAOIRAABCNAAAHBsAABAAAAAmAAAACAAAAIGAAAAAAAAA"/>
              </a:ext>
            </a:extLst>
          </p:cNvSpPr>
          <p:nvPr>
            <p:ph idx="1"/>
          </p:nvPr>
        </p:nvSpPr>
        <p:spPr>
          <a:xfrm>
            <a:off x="722630" y="2907030"/>
            <a:ext cx="7772400" cy="149987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de-de" sz="2000" cap="none"/>
            </a:lvl1pPr>
            <a:lvl2pPr marL="457200" indent="0">
              <a:buNone/>
              <a:defRPr lang="de-de" sz="1800" cap="none"/>
            </a:lvl2pPr>
            <a:lvl3pPr marL="914400" indent="0">
              <a:buNone/>
              <a:defRPr lang="de-de" sz="1600" cap="none"/>
            </a:lvl3pPr>
            <a:lvl4pPr marL="1371600" indent="0">
              <a:buNone/>
              <a:defRPr lang="de-de" sz="1400" cap="none"/>
            </a:lvl4pPr>
            <a:lvl5pPr marL="1828800" indent="0">
              <a:buNone/>
              <a:defRPr lang="de-de" sz="1400" cap="none"/>
            </a:lvl5pPr>
            <a:lvl6pPr marL="2286000" indent="0">
              <a:buNone/>
              <a:defRPr lang="de-de" sz="1400" cap="none"/>
            </a:lvl6pPr>
            <a:lvl7pPr marL="2743200" indent="0">
              <a:buNone/>
              <a:defRPr lang="de-de" sz="1400" cap="none"/>
            </a:lvl7pPr>
            <a:lvl8pPr marL="3200400" indent="0">
              <a:buNone/>
              <a:defRPr lang="de-de" sz="1400" cap="none"/>
            </a:lvl8pPr>
            <a:lvl9pPr marL="3657600" indent="0">
              <a:buNone/>
              <a:defRPr lang="de-de" sz="14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</p:txBody>
      </p:sp>
      <p:sp>
        <p:nvSpPr>
          <p:cNvPr id="4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KykH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EynH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E35B-15D2-7E15-9C93-E340ADDD6AB6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k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BwNQAAUA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ALAACoGwAAtyUAABAAAAAmAAAACAAAAAGAAAAAAAAA"/>
              </a:ext>
            </a:extLst>
          </p:cNvSpPr>
          <p:nvPr>
            <p:ph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lang="de-de" sz="2800" cap="none"/>
            </a:lvl1pPr>
            <a:lvl2pPr>
              <a:defRPr lang="de-de" sz="2400" cap="none"/>
            </a:lvl2pPr>
            <a:lvl3pPr>
              <a:defRPr lang="de-de" sz="2000" cap="none"/>
            </a:lvl3pPr>
            <a:lvl4pPr>
              <a:defRPr lang="de-de" sz="1800" cap="none"/>
            </a:lvl4pPr>
            <a:lvl5pPr>
              <a:defRPr lang="de-de" sz="1800" cap="none"/>
            </a:lvl5pPr>
            <a:lvl6pPr>
              <a:defRPr lang="de-de" sz="1800" cap="none"/>
            </a:lvl6pPr>
            <a:lvl7pPr>
              <a:defRPr lang="de-de" sz="1800" cap="none"/>
            </a:lvl7pPr>
            <a:lvl8pPr>
              <a:defRPr lang="de-de" sz="1800" cap="none"/>
            </a:lvl8pPr>
            <a:lvl9pPr>
              <a:defRPr lang="de-de" sz="18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4" name="Объект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EykH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BwAAEALAABwNQAAtyUAABAAAAAmAAAACAAAAAGAAAAAAAAA"/>
              </a:ext>
            </a:extLst>
          </p:cNvSpPr>
          <p:nvPr>
            <p:ph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lang="de-de" sz="2800" cap="none"/>
            </a:lvl1pPr>
            <a:lvl2pPr>
              <a:defRPr lang="de-de" sz="2400" cap="none"/>
            </a:lvl2pPr>
            <a:lvl3pPr>
              <a:defRPr lang="de-de" sz="2000" cap="none"/>
            </a:lvl3pPr>
            <a:lvl4pPr>
              <a:defRPr lang="de-de" sz="1800" cap="none"/>
            </a:lvl4pPr>
            <a:lvl5pPr>
              <a:defRPr lang="de-de" sz="1800" cap="none"/>
            </a:lvl5pPr>
            <a:lvl6pPr>
              <a:defRPr lang="de-de" sz="1800" cap="none"/>
            </a:lvl6pPr>
            <a:lvl7pPr>
              <a:defRPr lang="de-de" sz="1800" cap="none"/>
            </a:lvl7pPr>
            <a:lvl8pPr>
              <a:defRPr lang="de-de" sz="1800" cap="none"/>
            </a:lvl8pPr>
            <a:lvl9pPr>
              <a:defRPr lang="de-de" sz="18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5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CNdVA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7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DbAXg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96B6-F8D2-7E60-9C93-0E35D8DD6A5B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OACQg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LEBAABwNQAAuQgAABAAAAAmAAAACAAAAAEAAAAAAAAA"/>
              </a:ext>
            </a:extLst>
          </p:cNvSpPr>
          <p:nvPr>
            <p:ph type="title"/>
          </p:nvPr>
        </p:nvSpPr>
        <p:spPr>
          <a:xfrm>
            <a:off x="457200" y="274955"/>
            <a:ext cx="8229600" cy="1143000"/>
          </a:xfrm>
        </p:spPr>
        <p:txBody>
          <a:bodyPr/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Текс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IJAACrGwAAYQ0AABAAAAAmAAAACAAAAIGAAAAAAAAA"/>
              </a:ext>
            </a:extLst>
          </p:cNvSpPr>
          <p:nvPr>
            <p:ph idx="1"/>
          </p:nvPr>
        </p:nvSpPr>
        <p:spPr>
          <a:xfrm>
            <a:off x="457200" y="1535430"/>
            <a:ext cx="404050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de-de" sz="2400" b="1" cap="none"/>
            </a:lvl1pPr>
            <a:lvl2pPr marL="457200" indent="0">
              <a:buNone/>
              <a:defRPr lang="de-de" sz="2000" b="1" cap="none"/>
            </a:lvl2pPr>
            <a:lvl3pPr marL="914400" indent="0">
              <a:buNone/>
              <a:defRPr lang="de-de" sz="1800" b="1" cap="none"/>
            </a:lvl3pPr>
            <a:lvl4pPr marL="1371600" indent="0">
              <a:buNone/>
              <a:defRPr lang="de-de" sz="1600" b="1" cap="none"/>
            </a:lvl4pPr>
            <a:lvl5pPr marL="1828800" indent="0">
              <a:buNone/>
              <a:defRPr lang="de-de" sz="1600" b="1" cap="none"/>
            </a:lvl5pPr>
            <a:lvl6pPr marL="2286000" indent="0">
              <a:buNone/>
              <a:defRPr lang="de-de" sz="1600" b="1" cap="none"/>
            </a:lvl6pPr>
            <a:lvl7pPr marL="2743200" indent="0">
              <a:buNone/>
              <a:defRPr lang="de-de" sz="1600" b="1" cap="none"/>
            </a:lvl7pPr>
            <a:lvl8pPr marL="3200400" indent="0">
              <a:buNone/>
              <a:defRPr lang="de-de" sz="1600" b="1" cap="none"/>
            </a:lvl8pPr>
            <a:lvl9pPr marL="3657600" indent="0">
              <a:buNone/>
              <a:defRPr lang="de-de" sz="1600" b="1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</p:txBody>
      </p:sp>
      <p:sp>
        <p:nvSpPr>
          <p:cNvPr id="4" name="Объект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DbAXg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GENAACrGwAAsCUAABAAAAAmAAAACAAAAAGAAAAAAAAA"/>
              </a:ext>
            </a:extLst>
          </p:cNvSpPr>
          <p:nvPr>
            <p:ph idx="2"/>
          </p:nvPr>
        </p:nvSpPr>
        <p:spPr>
          <a:xfrm>
            <a:off x="457200" y="2174875"/>
            <a:ext cx="4040505" cy="3951605"/>
          </a:xfrm>
        </p:spPr>
        <p:txBody>
          <a:bodyPr/>
          <a:lstStyle>
            <a:lvl1pPr>
              <a:defRPr lang="de-de" sz="2400" cap="none"/>
            </a:lvl1pPr>
            <a:lvl2pPr>
              <a:defRPr lang="de-de" sz="2000" cap="none"/>
            </a:lvl2pPr>
            <a:lvl3pPr>
              <a:defRPr lang="de-de" sz="1800" cap="none"/>
            </a:lvl3pPr>
            <a:lvl4pPr>
              <a:defRPr lang="de-de" sz="1600" cap="none"/>
            </a:lvl4pPr>
            <a:lvl5pPr>
              <a:defRPr lang="de-de" sz="1600" cap="none"/>
            </a:lvl5pPr>
            <a:lvl6pPr>
              <a:defRPr lang="de-de" sz="1600" cap="none"/>
            </a:lvl6pPr>
            <a:lvl7pPr>
              <a:defRPr lang="de-de" sz="1600" cap="none"/>
            </a:lvl7pPr>
            <a:lvl8pPr>
              <a:defRPr lang="de-de" sz="1600" cap="none"/>
            </a:lvl8pPr>
            <a:lvl9pPr>
              <a:defRPr lang="de-de" sz="16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5" name="Текст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HIJAABwNQAAYQ0AABAAAAAmAAAACAAAAIGAAAAAAAAA"/>
              </a:ext>
            </a:extLst>
          </p:cNvSpPr>
          <p:nvPr>
            <p:ph idx="3"/>
          </p:nvPr>
        </p:nvSpPr>
        <p:spPr>
          <a:xfrm>
            <a:off x="4645025" y="1535430"/>
            <a:ext cx="4041775" cy="6394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de-de" sz="2400" b="1" cap="none"/>
            </a:lvl1pPr>
            <a:lvl2pPr marL="457200" indent="0">
              <a:buNone/>
              <a:defRPr lang="de-de" sz="2000" b="1" cap="none"/>
            </a:lvl2pPr>
            <a:lvl3pPr marL="914400" indent="0">
              <a:buNone/>
              <a:defRPr lang="de-de" sz="1800" b="1" cap="none"/>
            </a:lvl3pPr>
            <a:lvl4pPr marL="1371600" indent="0">
              <a:buNone/>
              <a:defRPr lang="de-de" sz="1600" b="1" cap="none"/>
            </a:lvl4pPr>
            <a:lvl5pPr marL="1828800" indent="0">
              <a:buNone/>
              <a:defRPr lang="de-de" sz="1600" b="1" cap="none"/>
            </a:lvl5pPr>
            <a:lvl6pPr marL="2286000" indent="0">
              <a:buNone/>
              <a:defRPr lang="de-de" sz="1600" b="1" cap="none"/>
            </a:lvl6pPr>
            <a:lvl7pPr marL="2743200" indent="0">
              <a:buNone/>
              <a:defRPr lang="de-de" sz="1600" b="1" cap="none"/>
            </a:lvl7pPr>
            <a:lvl8pPr marL="3200400" indent="0">
              <a:buNone/>
              <a:defRPr lang="de-de" sz="1600" b="1" cap="none"/>
            </a:lvl8pPr>
            <a:lvl9pPr marL="3657600" indent="0">
              <a:buNone/>
              <a:defRPr lang="de-de" sz="1600" b="1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</p:txBody>
      </p:sp>
      <p:sp>
        <p:nvSpPr>
          <p:cNvPr id="6" name="Объект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kxwAAGENAABwNQAAsCUAABAAAAAmAAAACAAAAAGAAAAAAAAA"/>
              </a:ext>
            </a:extLst>
          </p:cNvSpPr>
          <p:nvPr>
            <p:ph idx="4"/>
          </p:nvPr>
        </p:nvSpPr>
        <p:spPr>
          <a:xfrm>
            <a:off x="4645025" y="2174875"/>
            <a:ext cx="4041775" cy="3951605"/>
          </a:xfrm>
        </p:spPr>
        <p:txBody>
          <a:bodyPr/>
          <a:lstStyle>
            <a:lvl1pPr>
              <a:defRPr lang="de-de" sz="2400" cap="none"/>
            </a:lvl1pPr>
            <a:lvl2pPr>
              <a:defRPr lang="de-de" sz="2000" cap="none"/>
            </a:lvl2pPr>
            <a:lvl3pPr>
              <a:defRPr lang="de-de" sz="1800" cap="none"/>
            </a:lvl3pPr>
            <a:lvl4pPr>
              <a:defRPr lang="de-de" sz="1600" cap="none"/>
            </a:lvl4pPr>
            <a:lvl5pPr>
              <a:defRPr lang="de-de" sz="1600" cap="none"/>
            </a:lvl5pPr>
            <a:lvl6pPr>
              <a:defRPr lang="de-de" sz="1600" cap="none"/>
            </a:lvl6pPr>
            <a:lvl7pPr>
              <a:defRPr lang="de-de" sz="1600" cap="none"/>
            </a:lvl7pPr>
            <a:lvl8pPr>
              <a:defRPr lang="de-de" sz="1600" cap="none"/>
            </a:lvl8pPr>
            <a:lvl9pPr>
              <a:defRPr lang="de-de" sz="16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7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8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9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IZXIg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A5B2-FCD2-7E53-9C93-0A06EBDD6A5F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SqH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BwNQAAUA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4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5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GV0AA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D8B6-F8D2-7E2E-9C93-0E7B96DD6A5B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JgG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3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C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4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FF32-7CD2-7E09-9C93-8A5CB1DD6ADF}" type="slidenum">
              <a:rPr lang="de-de" cap="none"/>
              <a:t/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IiATQ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K4BAABSFQAA1AgAABAAAAAmAAAACAAAAAGAAAAAAAAA"/>
              </a:ext>
            </a:extLst>
          </p:cNvSpPr>
          <p:nvPr>
            <p:ph type="title"/>
          </p:nvPr>
        </p:nvSpPr>
        <p:spPr>
          <a:xfrm>
            <a:off x="457200" y="273050"/>
            <a:ext cx="3008630" cy="1162050"/>
          </a:xfrm>
        </p:spPr>
        <p:txBody>
          <a:bodyPr/>
          <a:lstStyle>
            <a:lvl1pPr algn="l">
              <a:defRPr lang="de-de" sz="2000" b="1" cap="non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de-de"/>
            </a:lvl5pPr>
            <a:lvl6pPr>
              <a:defRPr lang="de-de"/>
            </a:lvl6pPr>
            <a:lvl7pPr>
              <a:defRPr lang="de-de"/>
            </a:lvl7pPr>
            <a:lvl8pPr>
              <a:defRPr lang="de-de"/>
            </a:lvl8pPr>
            <a:lvl9pPr>
              <a:defRPr lang="de-de"/>
            </a:lvl9pPr>
          </a:lstStyle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Объект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HNsaW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/hUAAK4BAABwNQAAsCUAABAAAAAmAAAACAAAAAGAAAAAAAAA"/>
              </a:ext>
            </a:extLst>
          </p:cNvSpPr>
          <p:nvPr>
            <p:ph idx="1"/>
          </p:nvPr>
        </p:nvSpPr>
        <p:spPr>
          <a:xfrm>
            <a:off x="3575050" y="273050"/>
            <a:ext cx="5111750" cy="5853430"/>
          </a:xfrm>
        </p:spPr>
        <p:txBody>
          <a:bodyPr/>
          <a:lstStyle>
            <a:lvl1pPr>
              <a:defRPr lang="de-de" sz="3200" cap="none"/>
            </a:lvl1pPr>
            <a:lvl2pPr>
              <a:defRPr lang="de-de" sz="2800" cap="none"/>
            </a:lvl2pPr>
            <a:lvl3pPr>
              <a:defRPr lang="de-de" sz="2400" cap="none"/>
            </a:lvl3pPr>
            <a:lvl4pPr>
              <a:defRPr lang="de-de" sz="2000" cap="none"/>
            </a:lvl4pPr>
            <a:lvl5pPr>
              <a:defRPr lang="de-de" sz="2000" cap="none"/>
            </a:lvl5pPr>
            <a:lvl6pPr>
              <a:defRPr lang="de-de" sz="2000" cap="none"/>
            </a:lvl6pPr>
            <a:lvl7pPr>
              <a:defRPr lang="de-de" sz="2000" cap="none"/>
            </a:lvl7pPr>
            <a:lvl8pPr>
              <a:defRPr lang="de-de" sz="2000" cap="none"/>
            </a:lvl8pPr>
            <a:lvl9pPr>
              <a:defRPr lang="de-de" sz="20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  <a:p>
            <a:pPr lvl="1">
              <a:defRPr lang="de-de"/>
            </a:pPr>
            <a:r>
              <a:rPr lang="ru-ru" cap="none"/>
              <a:t>Второй уровень</a:t>
            </a:r>
            <a:endParaRPr lang="ru-ru" cap="none"/>
          </a:p>
          <a:p>
            <a:pPr lvl="2">
              <a:defRPr lang="de-de"/>
            </a:pPr>
            <a:r>
              <a:rPr lang="ru-ru" cap="none"/>
              <a:t>Третий уровень</a:t>
            </a:r>
            <a:endParaRPr lang="ru-ru" cap="none"/>
          </a:p>
          <a:p>
            <a:pPr lvl="3">
              <a:defRPr lang="de-de"/>
            </a:pPr>
            <a:r>
              <a:rPr lang="ru-ru" cap="none"/>
              <a:t>Четвертый уровень</a:t>
            </a:r>
            <a:endParaRPr lang="ru-ru" cap="none"/>
          </a:p>
          <a:p>
            <a:pPr lvl="4">
              <a:defRPr lang="de-de"/>
            </a:pPr>
            <a:r>
              <a:rPr lang="ru-ru" cap="none"/>
              <a:t>Пятый уровень</a:t>
            </a:r>
            <a:endParaRPr lang="ru-ru" cap="none"/>
          </a:p>
        </p:txBody>
      </p:sp>
      <p:sp>
        <p:nvSpPr>
          <p:cNvPr id="4" name="Текст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jmXg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NQIAABSFQAAsCUAABAAAAAmAAAACAAAAAGAAAAAAAAA"/>
              </a:ext>
            </a:extLst>
          </p:cNvSpPr>
          <p:nvPr>
            <p:ph idx="2"/>
          </p:nvPr>
        </p:nvSpPr>
        <p:spPr>
          <a:xfrm>
            <a:off x="457200" y="1435100"/>
            <a:ext cx="3008630" cy="4691380"/>
          </a:xfrm>
        </p:spPr>
        <p:txBody>
          <a:bodyPr/>
          <a:lstStyle>
            <a:lvl1pPr marL="0" indent="0">
              <a:buNone/>
              <a:defRPr lang="de-de" sz="1400" cap="none"/>
            </a:lvl1pPr>
            <a:lvl2pPr marL="457200" indent="0">
              <a:buNone/>
              <a:defRPr lang="de-de" sz="1200" cap="none"/>
            </a:lvl2pPr>
            <a:lvl3pPr marL="914400" indent="0">
              <a:buNone/>
              <a:defRPr lang="de-de" sz="1000" cap="none"/>
            </a:lvl3pPr>
            <a:lvl4pPr marL="1371600" indent="0">
              <a:buNone/>
              <a:defRPr lang="de-de" sz="900" cap="none"/>
            </a:lvl4pPr>
            <a:lvl5pPr marL="1828800" indent="0">
              <a:buNone/>
              <a:defRPr lang="de-de" sz="900" cap="none"/>
            </a:lvl5pPr>
            <a:lvl6pPr marL="2286000" indent="0">
              <a:buNone/>
              <a:defRPr lang="de-de" sz="900" cap="none"/>
            </a:lvl6pPr>
            <a:lvl7pPr marL="2743200" indent="0">
              <a:buNone/>
              <a:defRPr lang="de-de" sz="900" cap="none"/>
            </a:lvl7pPr>
            <a:lvl8pPr marL="3200400" indent="0">
              <a:buNone/>
              <a:defRPr lang="de-de" sz="900" cap="none"/>
            </a:lvl8pPr>
            <a:lvl9pPr marL="3657600" indent="0">
              <a:buNone/>
              <a:defRPr lang="de-de" sz="9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</p:txBody>
      </p:sp>
      <p:sp>
        <p:nvSpPr>
          <p:cNvPr id="5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7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C083-CDD2-7E36-9C93-3B638EDD6A6E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IgdAADHLAAABSEAABAAAAAmAAAACAAAAAGAAAAAAAAA"/>
              </a:ext>
            </a:extLst>
          </p:cNvSpPr>
          <p:nvPr>
            <p:ph type="title"/>
          </p:nvPr>
        </p:nvSpPr>
        <p:spPr>
          <a:xfrm>
            <a:off x="1792605" y="4800600"/>
            <a:ext cx="5486400" cy="567055"/>
          </a:xfrm>
        </p:spPr>
        <p:txBody>
          <a:bodyPr/>
          <a:lstStyle>
            <a:lvl1pPr algn="l">
              <a:defRPr lang="de-de" sz="2000" b="1" cap="none"/>
            </a:lvl1pPr>
            <a:lvl2pPr>
              <a:defRPr lang="de-de"/>
            </a:lvl2pPr>
            <a:lvl3pPr>
              <a:defRPr lang="de-de"/>
            </a:lvl3pPr>
            <a:lvl4pPr>
              <a:defRPr lang="de-de"/>
            </a:lvl4pPr>
            <a:lvl5pPr>
              <a:defRPr lang="de-de"/>
            </a:lvl5pPr>
            <a:lvl6pPr>
              <a:defRPr lang="de-de"/>
            </a:lvl6pPr>
            <a:lvl7pPr>
              <a:defRPr lang="de-de"/>
            </a:lvl7pPr>
            <a:lvl8pPr>
              <a:defRPr lang="de-de"/>
            </a:lvl8pPr>
            <a:lvl9pPr>
              <a:defRPr lang="de-de"/>
            </a:lvl9pPr>
          </a:lstStyle>
          <a:p>
            <a:pPr>
              <a:defRPr lang="de-de"/>
            </a:pPr>
            <a:r>
              <a:rPr lang="ru-ru" cap="none"/>
              <a:t>Образец заголовка</a:t>
            </a:r>
            <a:endParaRPr lang="ru-ru" cap="none"/>
          </a:p>
        </p:txBody>
      </p:sp>
      <p:sp>
        <p:nvSpPr>
          <p:cNvPr id="3" name="Рисунок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MUDAADHLAAAFR0AABAAAAAmAAAACAAAAAGAAAAAAAAA"/>
              </a:ext>
            </a:extLst>
          </p:cNvSpPr>
          <p:nvPr>
            <p:ph type="pic" idx="1"/>
          </p:nvPr>
        </p:nvSpPr>
        <p:spPr>
          <a:xfrm>
            <a:off x="1792605" y="612775"/>
            <a:ext cx="5486400" cy="4114800"/>
          </a:xfrm>
        </p:spPr>
        <p:txBody>
          <a:bodyPr/>
          <a:lstStyle>
            <a:lvl1pPr marL="0" indent="0">
              <a:buNone/>
              <a:defRPr lang="de-de" sz="3200" cap="none"/>
            </a:lvl1pPr>
            <a:lvl2pPr marL="457200" indent="0">
              <a:buNone/>
              <a:defRPr lang="de-de" sz="2800" cap="none"/>
            </a:lvl2pPr>
            <a:lvl3pPr marL="914400" indent="0">
              <a:buNone/>
              <a:defRPr lang="de-de" sz="2400" cap="none"/>
            </a:lvl3pPr>
            <a:lvl4pPr marL="1371600" indent="0">
              <a:buNone/>
              <a:defRPr lang="de-de" sz="2000" cap="none"/>
            </a:lvl4pPr>
            <a:lvl5pPr marL="1828800" indent="0">
              <a:buNone/>
              <a:defRPr lang="de-de" sz="2000" cap="none"/>
            </a:lvl5pPr>
            <a:lvl6pPr marL="2286000" indent="0">
              <a:buNone/>
              <a:defRPr lang="de-de" sz="2000" cap="none"/>
            </a:lvl6pPr>
            <a:lvl7pPr marL="2743200" indent="0">
              <a:buNone/>
              <a:defRPr lang="de-de" sz="2000" cap="none"/>
            </a:lvl7pPr>
            <a:lvl8pPr marL="3200400" indent="0">
              <a:buNone/>
              <a:defRPr lang="de-de" sz="2000" cap="none"/>
            </a:lvl8pPr>
            <a:lvl9pPr marL="3657600" indent="0">
              <a:buNone/>
              <a:defRPr lang="de-de" sz="2000" cap="none"/>
            </a:lvl9pPr>
          </a:lstStyle>
          <a:p>
            <a:pPr>
              <a:defRPr lang="de-de"/>
            </a:pPr>
            <a:endParaRPr cap="none" noProof="1"/>
          </a:p>
        </p:txBody>
      </p:sp>
      <p:sp>
        <p:nvSpPr>
          <p:cNvPr id="4" name="Текст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wsAAAUhAADHLAAA+CUAABAAAAAmAAAACAAAAAGAAAAAAAAA"/>
              </a:ext>
            </a:extLst>
          </p:cNvSpPr>
          <p:nvPr>
            <p:ph idx="2"/>
          </p:nvPr>
        </p:nvSpPr>
        <p:spPr>
          <a:xfrm>
            <a:off x="1792605" y="5367655"/>
            <a:ext cx="5486400" cy="804545"/>
          </a:xfrm>
        </p:spPr>
        <p:txBody>
          <a:bodyPr/>
          <a:lstStyle>
            <a:lvl1pPr marL="0" indent="0">
              <a:buNone/>
              <a:defRPr lang="de-de" sz="1400" cap="none"/>
            </a:lvl1pPr>
            <a:lvl2pPr marL="457200" indent="0">
              <a:buNone/>
              <a:defRPr lang="de-de" sz="1200" cap="none"/>
            </a:lvl2pPr>
            <a:lvl3pPr marL="914400" indent="0">
              <a:buNone/>
              <a:defRPr lang="de-de" sz="1000" cap="none"/>
            </a:lvl3pPr>
            <a:lvl4pPr marL="1371600" indent="0">
              <a:buNone/>
              <a:defRPr lang="de-de" sz="900" cap="none"/>
            </a:lvl4pPr>
            <a:lvl5pPr marL="1828800" indent="0">
              <a:buNone/>
              <a:defRPr lang="de-de" sz="900" cap="none"/>
            </a:lvl5pPr>
            <a:lvl6pPr marL="2286000" indent="0">
              <a:buNone/>
              <a:defRPr lang="de-de" sz="900" cap="none"/>
            </a:lvl6pPr>
            <a:lvl7pPr marL="2743200" indent="0">
              <a:buNone/>
              <a:defRPr lang="de-de" sz="900" cap="none"/>
            </a:lvl7pPr>
            <a:lvl8pPr marL="3200400" indent="0">
              <a:buNone/>
              <a:defRPr lang="de-de" sz="900" cap="none"/>
            </a:lvl8pPr>
            <a:lvl9pPr marL="3657600" indent="0">
              <a:buNone/>
              <a:defRPr lang="de-de" sz="900" cap="none"/>
            </a:lvl9pPr>
          </a:lstStyle>
          <a:p>
            <a:pPr>
              <a:defRPr lang="de-de"/>
            </a:pPr>
            <a:r>
              <a:rPr lang="ru-ru" cap="none"/>
              <a:t>Образец текста</a:t>
            </a:r>
            <a:endParaRPr lang="ru-ru" cap="none"/>
          </a:p>
        </p:txBody>
      </p:sp>
      <p:sp>
        <p:nvSpPr>
          <p:cNvPr id="5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AAAAACAHwAA"/>
              </a:ext>
            </a:extLst>
          </p:cNvSpPr>
          <p:nvPr>
            <p:ph type="dt" sz="half" idx="10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6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AAAAACAHwAA"/>
              </a:ext>
            </a:extLst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endParaRPr lang="de-de" cap="none"/>
          </a:p>
        </p:txBody>
      </p:sp>
      <p:sp>
        <p:nvSpPr>
          <p:cNvPr id="7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AAAAACAHwAA"/>
              </a:ext>
            </a:extLst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pPr>
              <a:defRPr lang="ru-ru"/>
            </a:pPr>
            <a:fld id="{3F2BEDD1-9FD2-7E1B-9C93-694EA3DD6A3C}" type="slidenum">
              <a:rPr lang="de-de" cap="none"/>
              <a:t>‹#›</a:t>
            </a:fld>
            <a:endParaRPr lang="de-de" cap="none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C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gDAABwNQAAUAoAABAAAAAmAAAACAAAAL8fAAD//8EB"/>
              </a:ext>
            </a:extLst>
          </p:cNvSpPr>
          <p:nvPr>
            <p:ph type="title"/>
          </p:nvPr>
        </p:nvSpPr>
        <p:spPr>
          <a:xfrm>
            <a:off x="457200" y="53340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de-de"/>
            </a:pPr>
            <a:r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EALAABwNQAAtyUAABAAAAAmAAAACAAAAL8fAAD//8EB"/>
              </a:ext>
            </a:extLst>
          </p:cNvSpPr>
          <p:nvPr>
            <p:ph type="body" idx="1"/>
          </p:nvPr>
        </p:nvSpPr>
        <p:spPr>
          <a:xfrm>
            <a:off x="457200" y="1828800"/>
            <a:ext cx="8229600" cy="4302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de-de"/>
            </a:pPr>
            <a:r>
              <a:t>Образец текста</a:t>
            </a:r>
          </a:p>
          <a:p>
            <a:pPr lvl="1">
              <a:defRPr lang="de-de"/>
            </a:pPr>
            <a:r>
              <a:t>Second level</a:t>
            </a:r>
          </a:p>
          <a:p>
            <a:pPr lvl="2">
              <a:defRPr lang="de-de"/>
            </a:pPr>
            <a:r>
              <a:t>Third level</a:t>
            </a:r>
          </a:p>
          <a:p>
            <a:pPr lvl="3">
              <a:defRPr lang="de-de"/>
            </a:pPr>
            <a:r>
              <a:t>Fourth level</a:t>
            </a:r>
          </a:p>
          <a:p>
            <a:pPr lvl="4">
              <a:defRPr lang="de-de"/>
            </a:pPr>
            <a:r>
              <a:t>Fifth level</a:t>
            </a:r>
          </a:p>
        </p:txBody>
      </p:sp>
      <p:sp>
        <p:nvSpPr>
          <p:cNvPr id="4" name="Rectangle 4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0AIAAHAmAAAgDQAAQCkAABAAAAAmAAAACAAAAL+fAAD//8EB"/>
              </a:ext>
            </a:extLst>
          </p:cNvSpPr>
          <p:nvPr>
            <p:ph type="dt" sz="half" idx="2"/>
          </p:nvPr>
        </p:nvSpPr>
        <p:spPr>
          <a:xfrm>
            <a:off x="457200" y="6248400"/>
            <a:ext cx="16764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>
              <a:defRPr lang="ru-ru" sz="1000" cap="none">
                <a:latin typeface="Arial" pitchFamily="2" charset="-52"/>
                <a:ea typeface="Times New Roman" pitchFamily="1" charset="-52"/>
                <a:cs typeface="Times New Roman" pitchFamily="1" charset="-52"/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 lang="de-de" cap="none"/>
          </a:p>
        </p:txBody>
      </p:sp>
      <p:sp>
        <p:nvSpPr>
          <p:cNvPr id="5" name="Rectangle 5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BMAAHAmAAAIJQAAQCkAABAAAAAmAAAACAAAAL+fAAD//8EB"/>
              </a:ext>
            </a:extLst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ctr">
              <a:defRPr lang="ru-ru" sz="1000" cap="none">
                <a:latin typeface="Arial" pitchFamily="2" charset="-52"/>
                <a:ea typeface="Times New Roman" pitchFamily="1" charset="-52"/>
                <a:cs typeface="Times New Roman" pitchFamily="1" charset="-52"/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 lang="de-de" cap="none"/>
          </a:p>
        </p:txBody>
      </p:sp>
      <p:sp>
        <p:nvSpPr>
          <p:cNvPr id="6" name="Rectangle 6"/>
          <p:cNvSpPr>
            <a:spLocks noGrp="1" noChangeArrowheads="1"/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CkAAHAmAABwNQAAQCkAABAAAAAmAAAACAAAAL+fAAD//8EB"/>
              </a:ext>
            </a:extLst>
          </p:cNvSpPr>
          <p:nvPr>
            <p:ph type="sldNum" sz="quarter" idx="4"/>
          </p:nvPr>
        </p:nvSpPr>
        <p:spPr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ru-ru" sz="1000" cap="none">
                <a:latin typeface="Arial" pitchFamily="2" charset="-52"/>
                <a:ea typeface="Times New Roman" pitchFamily="1" charset="-52"/>
                <a:cs typeface="Times New Roman" pitchFamily="1" charset="-52"/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3F2BEEB8-F6D2-7E18-9C93-004DA0DD6A55}" type="slidenum">
              <a:rPr lang="de-de" cap="none"/>
              <a:t/>
            </a:fld>
            <a:endParaRPr lang="de-de" cap="none"/>
          </a:p>
        </p:txBody>
      </p:sp>
      <p:grpSp>
        <p:nvGrpSpPr>
          <p:cNvPr id="7" name="Group 7"/>
          <p:cNvGrpSpPr>
            <a:extLst>
              <a:ext uri="smNativeData">
                <pr:smNativeData xmlns:pr="smNativeData" xmlns="smNativeData" val="SMDATA_6_plDWZRMAAAAlAAAAAQAAAA8BAAAAkAAAAEgAAACQAAAASAAAAAAAAAAAAAAAAAAAABcAAAAUAAAAAAAAAAAAAAD/fwAA/38AAAAAAAAJAAAABAAAAGy2gOAfAAAAVAAAAAAAAAAAAAAAAAAAAAAAAAAAAAAAAAAAAAAAAAAAAAAAAAAAAAAAAAAAAAAAAAAAAAAAAAAAAAAAAAAAAAAAAAAAAAAAAAAAAAAAAAAAAAAAAAAAACEAAAAYAAAAFAAAALgBAADwAAAAKDcAAMgKAAAQAAAAJgAAAAgAAAD/////AAAAAA=="/>
              </a:ext>
            </a:extLst>
          </p:cNvGrpSpPr>
          <p:nvPr/>
        </p:nvGrpSpPr>
        <p:grpSpPr>
          <a:xfrm>
            <a:off x="279400" y="152400"/>
            <a:ext cx="8686800" cy="1600200"/>
            <a:chOff x="279400" y="152400"/>
            <a:chExt cx="8686800" cy="1600200"/>
          </a:xfrm>
        </p:grpSpPr>
        <p:sp>
          <p:nvSpPr>
            <p:cNvPr id="12" name="Line 8"/>
            <p:cNvSpPr>
              <a:extLst>
                <a:ext uri="smNativeData">
                  <pr:smNativeData xmlns:pr="smNativeData" xmlns="smNativeData" val="SMDATA_15_plDWZRMAAAAlAAAACg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0AIAAMgKAADoNQAAyAoAAAAAAAAmAAAACAAAAP//////////"/>
                </a:ext>
              </a:extLst>
            </p:cNvSpPr>
            <p:nvPr/>
          </p:nvSpPr>
          <p:spPr>
            <a:xfrm flipH="1">
              <a:off x="457200" y="1752600"/>
              <a:ext cx="8305800" cy="0"/>
            </a:xfrm>
            <a:prstGeom prst="line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square" lIns="91440" tIns="45720" rIns="91440" bIns="45720" numCol="1" spcCol="215900" anchor="t"/>
            <a:lstStyle/>
            <a:p>
              <a:pPr>
                <a:defRPr lang="de-de"/>
              </a:pPr>
              <a:endParaRPr lang="ru-ru" cap="none"/>
            </a:p>
          </p:txBody>
        </p:sp>
        <p:sp>
          <p:nvSpPr>
            <p:cNvPr id="11" name="Rectangle 9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ZgAACv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gAAA////wEAAAAAAAAAAAAAAAAAAAAAAAAAAAAAAAAAAAAAAAAAAAAAAAJ/f38AZgAAA8zMzADAwP8Af39/AAAAAAAAAAAAAAAAAAAAAAAAAAAAIQAAABgAAAAUAAAAwDUAAPAAAAAoNwAAWAIAAAAgAAAmAAAACAAAAP//////////"/>
                </a:ext>
              </a:extLst>
            </p:cNvSpPr>
            <p:nvPr/>
          </p:nvSpPr>
          <p:spPr>
            <a:xfrm>
              <a:off x="8737600" y="152400"/>
              <a:ext cx="228600" cy="2286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10" name="Rectangle 10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mZlmDf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ZlmBv///wEAAAAAAAAAAAAAAAAAAAAAAAAAAAAAAAAAAAAAAAAAAAAAAAJ/f38AZgAAA8zMzADAwP8Af39/AAAAAAAAAAAAAAAAAAAAAAAAAAAAIQAAABgAAAAUAAAAuAEAAPAAAAC7NQAAWAIAAAAgAAAmAAAACAAAAP//////////"/>
                </a:ext>
              </a:extLst>
            </p:cNvSpPr>
            <p:nvPr/>
          </p:nvSpPr>
          <p:spPr>
            <a:xfrm>
              <a:off x="279400" y="152400"/>
              <a:ext cx="8455025" cy="228600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9" name="Rectangle 11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ZgAACv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gAAA////wEAAAAAAAAAAAAAAAAAAAAAAAAAAAAAAAAAAAAAAAAAAAAAAAJ/f38AZgAAA8zMzADAwP8Af39/AAAAAAAAAAAAAAAAAAAAAAAAAAAAIQAAABgAAAAUAAAAuAEAAFgCAAC7NQAANAMAAAAgAAAmAAAACAAAAP//////////"/>
                </a:ext>
              </a:extLst>
            </p:cNvSpPr>
            <p:nvPr/>
          </p:nvSpPr>
          <p:spPr>
            <a:xfrm>
              <a:off x="279400" y="381000"/>
              <a:ext cx="8455025" cy="1397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  <p:sp>
          <p:nvSpPr>
            <p:cNvPr id="8" name="Rectangle 12"/>
            <p:cNvSpPr>
              <a:extLst>
                <a:ext uri="smNativeData">
                  <pr:smNativeData xmlns:pr="smNativeData" xmlns="smNativeData" val="SMDATA_15_plDWZRMAAAAlAAAAZAAAAA0AAAAAkAAAAEgAAACQAAAASAAAAAAAAAABAAAAAAAAAAEAAABQAAAAAAAAAAAA4D8AAAAAAADgPwAAAAAAAOA/AAAAAAAA4D8AAAAAAADgPwAAAAAAAOA/AAAAAAAA4D8AAAAAAADgPwAAAAAAAOA/AAAAAAAA4D8CAAAAjAAAAAEAAAAAAAAAmZlmDf///wgAAAAAAAAAAAAAAAAAAAAAAAAAAAAAAAAAAAAAeAAAAAEAAABAAAAAAAAAAAAAAABaAAAAAAAAAAAAAAAAAAAAAAAAAAAAAAAAAAAAAAAAAAAAAAAAAAAAAAAAAAAAAAAAAAAAAAAAAAAAAAAAAAAAAAAAAAAAAAAAAAAAFAAAADwAAAABAAAAAAAAAAAAAAkU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mZlmBv///wEAAAAAAAAAAAAAAAAAAAAAAAAAAAAAAAAAAAAAAAAAAAAAAAJ/f38AZgAAA8zMzADAwP8Af39/AAAAAAAAAAAAAAAAAAAAAAAAAAAAIQAAABgAAAAUAAAAwDUAAFoCAAAoNwAAMgMAAAAgAAAmAAAACAAAAP//////////"/>
                </a:ext>
              </a:extLst>
            </p:cNvSpPr>
            <p:nvPr/>
          </p:nvSpPr>
          <p:spPr>
            <a:xfrm>
              <a:off x="8737600" y="382270"/>
              <a:ext cx="228600" cy="137160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solidFill>
                <a:schemeClr val="tx1"/>
              </a:solidFill>
              <a:prstDash val="solid"/>
              <a:headEnd type="none"/>
              <a:tailEnd type="none"/>
            </a:ln>
            <a:effectLst/>
          </p:spPr>
          <p:txBody>
            <a:bodyPr vert="horz" wrap="none" lIns="91440" tIns="45720" rIns="91440" bIns="45720" numCol="1" spcCol="215900" anchor="ctr"/>
            <a:lstStyle>
              <a:lvl1pPr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1pPr>
              <a:lvl2pPr marL="742950" indent="-28575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2pPr>
              <a:lvl3pPr marL="11430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3pPr>
              <a:lvl4pPr marL="16002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4pPr>
              <a:lvl5pPr marL="2057400" indent="-228600"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5pPr>
              <a:lvl6pPr marL="25146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6pPr>
              <a:lvl7pPr marL="29718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7pPr>
              <a:lvl8pPr marL="34290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8pPr>
              <a:lvl9pPr marL="3886200" indent="-228600">
                <a:spcBef>
                  <a:spcPts val="0"/>
                </a:spcBef>
                <a:spcAft>
                  <a:spcPts val="0"/>
                </a:spcAft>
                <a:defRPr lang="de-de" cap="none">
                  <a:solidFill>
                    <a:schemeClr val="tx1"/>
                  </a:solidFill>
                  <a:latin typeface="Times New Roman" pitchFamily="1" charset="-52"/>
                  <a:ea typeface="Times New Roman" pitchFamily="1" charset="-52"/>
                  <a:cs typeface="Times New Roman" pitchFamily="1" charset="-52"/>
                </a:defRPr>
              </a:lvl9pPr>
            </a:lstStyle>
            <a:p>
              <a:pPr algn="ctr">
                <a:defRPr lang="de-de"/>
              </a:pPr>
              <a:endParaRPr lang="ru-ru" sz="2400" cap="non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  <p:extLst>
      <p:ext uri="smNativeData">
        <pr:smNativeData xmlns:pr="smNativeData" xmlns="smNativeData" val="plDWZQYAAAAFAAAA/////wEAAAAKAAAAAAAAAAAAAAAAAAAAAAAAAAoAAAAAAAAAAQAAAAoAAAAAAAAAAAAAAAAAAAAAAAAADQAAAAEAAAABAAAACgAAAAAAAAAAAAAAAAAAAAAAAAAQAAAAAgAAAAEAAAAKAAAAAAAAAAAAAAAAAAAAAAAAABMAAAADAAAAAQAAAAoAAAAAAAAAAAAAAAAAAAAAAAAAFgAAAAQAAAABAAAACgAAAAAAAAAAAAAAAAAAAAAAAAA="/>
      </p:ext>
    </p:extLst>
  </p:timing>
  <p:hf hdr="0" ftr="0" dt="0"/>
  <p:txStyles>
    <p:title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5pPr>
      <a:lvl6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6pPr>
      <a:lvl7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7pPr>
      <a:lvl8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8pPr>
      <a:lvl9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" cap="none" spc="0" baseline="0">
          <a:solidFill>
            <a:schemeClr val="tx2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9pPr>
    </p:titleStyle>
    <p:bodyStyle>
      <a:lvl1pPr marL="469900" marR="0" indent="-46990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bg2"/>
        </a:buClr>
        <a:buSzTx/>
        <a:buFont typeface="Wingdings" pitchFamily="0" charset="2"/>
        <a:buChar char="o"/>
        <a:tabLst/>
        <a:defRPr lang="de-de" sz="32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1pPr>
      <a:lvl2pPr marL="908050" marR="0" indent="-43688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Tx/>
        <a:buFont typeface="Wingdings" pitchFamily="0" charset="2"/>
        <a:buChar char="n"/>
        <a:tabLst/>
        <a:defRPr lang="de-de" sz="2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2pPr>
      <a:lvl3pPr marL="137795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bg2"/>
        </a:buClr>
        <a:buSzTx/>
        <a:buFont typeface="Wingdings" pitchFamily="0" charset="2"/>
        <a:buChar char="o"/>
        <a:tabLst/>
        <a:defRPr lang="de-de" sz="24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3pPr>
      <a:lvl4pPr marL="1827530" marR="0" indent="-43815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Tx/>
        <a:buFont typeface="Wingdings" pitchFamily="0" charset="2"/>
        <a:buChar char="n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4pPr>
      <a:lvl5pPr marL="229743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" pitchFamily="0" charset="2"/>
        <a:buChar char="o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5pPr>
      <a:lvl6pPr marL="275463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" pitchFamily="0" charset="2"/>
        <a:buChar char="o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6pPr>
      <a:lvl7pPr marL="321183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" pitchFamily="0" charset="2"/>
        <a:buChar char="o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7pPr>
      <a:lvl8pPr marL="366903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" pitchFamily="0" charset="2"/>
        <a:buChar char="o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8pPr>
      <a:lvl9pPr marL="4126230" marR="0" indent="-46863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" pitchFamily="0" charset="2"/>
        <a:buChar char="o"/>
        <a:tabLst/>
        <a:defRPr lang="de-de" sz="20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Times New Roman" pitchFamily="1" charset="-52"/>
          <a:ea typeface="Times New Roman" pitchFamily="1" charset="-52"/>
          <a:cs typeface="Times New Roman" pitchFamily="1" charset="-52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gif"/><Relationship Id="rId6" Type="http://schemas.openxmlformats.org/officeDocument/2006/relationships/image" Target="../media/image5.gif"/></Relationships>
</file>

<file path=ppt/slides/_rels/slide1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1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/Relationships>
</file>

<file path=ppt/slides/_rels/slide1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gif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1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1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1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1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1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1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1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" Target="slide3.xml"/><Relationship Id="rId3" Type="http://schemas.openxmlformats.org/officeDocument/2006/relationships/slide" Target="slide4.xml"/><Relationship Id="rId4" Type="http://schemas.openxmlformats.org/officeDocument/2006/relationships/slide" Target="slide5.xml"/><Relationship Id="rId5" Type="http://schemas.openxmlformats.org/officeDocument/2006/relationships/slide" Target="slide6.xml"/><Relationship Id="rId6" Type="http://schemas.openxmlformats.org/officeDocument/2006/relationships/slide" Target="slide7.xml"/><Relationship Id="rId7" Type="http://schemas.openxmlformats.org/officeDocument/2006/relationships/slide" Target="slide8.xml"/><Relationship Id="rId8" Type="http://schemas.openxmlformats.org/officeDocument/2006/relationships/slide" Target="slide9.xml"/><Relationship Id="rId9" Type="http://schemas.openxmlformats.org/officeDocument/2006/relationships/slide" Target="slide10.xml"/><Relationship Id="rId10" Type="http://schemas.openxmlformats.org/officeDocument/2006/relationships/slide" Target="slide11.xml"/><Relationship Id="rId11" Type="http://schemas.openxmlformats.org/officeDocument/2006/relationships/slide" Target="slide12.xml"/><Relationship Id="rId12" Type="http://schemas.openxmlformats.org/officeDocument/2006/relationships/slide" Target="slide13.xml"/><Relationship Id="rId13" Type="http://schemas.openxmlformats.org/officeDocument/2006/relationships/slide" Target="slide14.xml"/><Relationship Id="rId14" Type="http://schemas.openxmlformats.org/officeDocument/2006/relationships/slide" Target="slide15.xml"/><Relationship Id="rId15" Type="http://schemas.openxmlformats.org/officeDocument/2006/relationships/slide" Target="slide16.xml"/><Relationship Id="rId16" Type="http://schemas.openxmlformats.org/officeDocument/2006/relationships/slide" Target="slide17.xml"/><Relationship Id="rId17" Type="http://schemas.openxmlformats.org/officeDocument/2006/relationships/slide" Target="slide18.xml"/><Relationship Id="rId18" Type="http://schemas.openxmlformats.org/officeDocument/2006/relationships/slide" Target="slide19.xml"/><Relationship Id="rId19" Type="http://schemas.openxmlformats.org/officeDocument/2006/relationships/slide" Target="slide20.xml"/><Relationship Id="rId20" Type="http://schemas.openxmlformats.org/officeDocument/2006/relationships/slide" Target="slide21.xml"/><Relationship Id="rId21" Type="http://schemas.openxmlformats.org/officeDocument/2006/relationships/slide" Target="slide22.xml"/><Relationship Id="rId22" Type="http://schemas.openxmlformats.org/officeDocument/2006/relationships/slide" Target="slide23.xml"/><Relationship Id="rId23" Type="http://schemas.openxmlformats.org/officeDocument/2006/relationships/slide" Target="slide24.xml"/><Relationship Id="rId24" Type="http://schemas.openxmlformats.org/officeDocument/2006/relationships/slide" Target="slide25.xml"/><Relationship Id="rId25" Type="http://schemas.openxmlformats.org/officeDocument/2006/relationships/slide" Target="slide26.xml"/><Relationship Id="rId26" Type="http://schemas.openxmlformats.org/officeDocument/2006/relationships/slide" Target="slide27.xml"/><Relationship Id="rId27" Type="http://schemas.openxmlformats.org/officeDocument/2006/relationships/image" Target="../media/image6.jpeg"/></Relationships>
</file>

<file path=ppt/slides/_rels/slide2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/Relationships>
</file>

<file path=ppt/slides/_rels/slide2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/Relationships>
</file>

<file path=ppt/slides/_rels/slide2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28.png"/></Relationships>
</file>

<file path=ppt/slides/_rels/slide2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2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29.png"/></Relationships>
</file>

<file path=ppt/slides/_rels/slide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/Relationships>
</file>

<file path=ppt/slides/_rels/slide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gif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_rels/slide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/Relationships>
</file>

<file path=ppt/slides/_rels/slide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slide" Target="slide2.xml"/></Relationships>
</file>

<file path=ppt/slides/_rels/slide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Relationship Id="rId3" Type="http://schemas.openxmlformats.org/officeDocument/2006/relationships/image" Target="../media/image7.gif"/><Relationship Id="rId4" Type="http://schemas.openxmlformats.org/officeDocument/2006/relationships/slide" Target="slide2.xml"/></Relationships>
</file>

<file path=ppt/slides/slide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UAAMwkAACFDwAAEycAABAgAAAmAAAACAAAAP//////////"/>
              </a:ext>
            </a:extLst>
          </p:cNvSpPr>
          <p:nvPr/>
        </p:nvSpPr>
        <p:spPr>
          <a:xfrm>
            <a:off x="914400" y="5981700"/>
            <a:ext cx="1608455" cy="3702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/>
            </a:pPr>
            <a:r>
              <a:rPr lang="ru-ru" cap="none">
                <a:solidFill>
                  <a:schemeClr val="bg1"/>
                </a:solidFill>
              </a:rPr>
              <a:t>Щекино 2016г</a:t>
            </a:r>
            <a:endParaRPr lang="de-de" cap="none">
              <a:solidFill>
                <a:schemeClr val="bg1"/>
              </a:solidFill>
            </a:endParaRPr>
          </a:p>
        </p:txBody>
      </p:sp>
      <p:pic>
        <p:nvPicPr>
          <p:cNvPr id="3" name="Picture 7" descr="http://cliparts.co/cliparts/8i6/5ae/8i65aeALT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ABAADDAwAAUA0AAGsQ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11505"/>
            <a:ext cx="1859280" cy="20574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 9" descr="https://thetomatos.com/wp-content/uploads/2016/02/cartoon-pirate-ship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uk4ZX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N0dAABBDwAAlzYAACcn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4854575" y="2479675"/>
            <a:ext cx="4019550" cy="38849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FxIAAKAFAACAJQAAQAsAAAAgAAAmAAAACAAAAP//////////"/>
              </a:ext>
            </a:extLst>
          </p:cNvSpPr>
          <p:nvPr/>
        </p:nvSpPr>
        <p:spPr>
          <a:xfrm>
            <a:off x="2940685" y="914400"/>
            <a:ext cx="315531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Battleship</a:t>
            </a:r>
          </a:p>
        </p:txBody>
      </p:sp>
      <p:pic>
        <p:nvPicPr>
          <p:cNvPr id="6" name="Picture 11" descr="http://www.gfxtrra.com/uploads/posts/2014-12/1418997048_content11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DAPJQ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PAAAADIGQAAYBgAAAcp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191000"/>
            <a:ext cx="3810000" cy="247840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Picture 13" descr="http://img-fotki.yandex.ru/get/6720/181450557.7c/0_acb60_34ff8a99_orig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BULtk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CArAAA7BAAAbjcAANARAAAQ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687705"/>
            <a:ext cx="2000250" cy="22078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Picture 15" descr="http://m.gifmania.ru/Animated-Gifs-Lyudi/Animations-Professions/Images-Pirates/Pirates-60501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83iM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PQLAADnEwAAYBgAALgkAAAQ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1943100" y="3235325"/>
            <a:ext cx="2019300" cy="27336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s://thetomatos.com/wp-content/uploads/2016/02/cartoon-pirate-ship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KgMAADgBgAAiCwAALAl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117600"/>
            <a:ext cx="5181600" cy="50088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9wUAABoEAACtJQAAugkAAAAgAAAmAAAACAAAAP//////////"/>
              </a:ext>
            </a:extLst>
          </p:cNvSpPr>
          <p:nvPr/>
        </p:nvSpPr>
        <p:spPr>
          <a:xfrm>
            <a:off x="969645" y="666750"/>
            <a:ext cx="515493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Guess the words.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MBsAAAAgAAAmAAAACAAAAP//////////"/>
              </a:ext>
            </a:extLst>
          </p:cNvSpPr>
          <p:nvPr/>
        </p:nvSpPr>
        <p:spPr>
          <a:xfrm>
            <a:off x="685800" y="2133600"/>
            <a:ext cx="4038600" cy="2286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4800" cap="none"/>
            </a:pPr>
            <a:r>
              <a:rPr lang="ru-ru" cap="none"/>
              <a:t>oByd</a:t>
            </a:r>
            <a:endParaRPr lang="ru-ru" cap="none"/>
          </a:p>
          <a:p>
            <a:pPr>
              <a:defRPr lang="ru-ru" sz="4800" cap="none"/>
            </a:pPr>
            <a:r>
              <a:t>adeH</a:t>
            </a:r>
          </a:p>
          <a:p>
            <a:pPr>
              <a:defRPr lang="ru-ru" sz="4800" cap="none"/>
            </a:pPr>
            <a:r>
              <a:t>tuhoM</a:t>
            </a:r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sp>
        <p:nvSpPr>
          <p:cNvPr id="6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AA8AAAgWAADwHgAAGBsAAAAAAAAmAAAACAAAAP//////////"/>
              </a:ext>
            </a:extLst>
          </p:cNvSpPr>
          <p:nvPr/>
        </p:nvSpPr>
        <p:spPr>
          <a:xfrm>
            <a:off x="2438400" y="3581400"/>
            <a:ext cx="2590800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4800" cap="none">
                <a:solidFill>
                  <a:srgbClr val="FF0000"/>
                </a:solidFill>
              </a:defRPr>
            </a:pPr>
            <a:r>
              <a:t>Mouth</a:t>
            </a:r>
          </a:p>
        </p:txBody>
      </p:sp>
      <p:sp>
        <p:nvSpPr>
          <p:cNvPr id="7" name="Текстовое поле2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EA4AAHARAAAAHgAAgBYAAAAAAAAmAAAACAAAAP//////////"/>
              </a:ext>
            </a:extLst>
          </p:cNvSpPr>
          <p:nvPr/>
        </p:nvSpPr>
        <p:spPr>
          <a:xfrm>
            <a:off x="2286000" y="2834640"/>
            <a:ext cx="2590800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4800" cap="none">
                <a:solidFill>
                  <a:srgbClr val="FF0000"/>
                </a:solidFill>
              </a:defRPr>
            </a:pPr>
            <a:r>
              <a:t>Head</a:t>
            </a:r>
          </a:p>
        </p:txBody>
      </p:sp>
      <p:sp>
        <p:nvSpPr>
          <p:cNvPr id="8" name="Текстовое поле3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mA0AACANAACIHQAAMBIAAAAAAAAmAAAACAAAAP//////////"/>
              </a:ext>
            </a:extLst>
          </p:cNvSpPr>
          <p:nvPr/>
        </p:nvSpPr>
        <p:spPr>
          <a:xfrm>
            <a:off x="2209800" y="2133600"/>
            <a:ext cx="2590800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4800" cap="none">
                <a:solidFill>
                  <a:srgbClr val="FF0000"/>
                </a:solidFill>
              </a:defRPr>
            </a:pPr>
            <a:r>
              <a:t>Body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7" grpId="0" animBg="1" advAuto="0"/>
      <p:bldP spid="8" grpId="0" animBg="1" advAuto="0"/>
    </p:bldLst>
    <p:extLst>
      <p:ext uri="smNativeData">
        <pr:smNativeData xmlns:pr="smNativeData" xmlns="smNativeData" val="plDWZQYAAAAFAAAA/v///wEAAAABAAAAAAAAAAAAAAAAAAAAAAAAAAgAAAD/////AQAAAAEAAAAAAAAAAAAAAAAAAAAAAAAADAAAAP7///8BAAAAAQAAAAAAAAAAAAAAAAAAAAAAAAAPAAAA/////wEAAAABAAAAAAAAAAAAAAAAAAAAAAAAABMAAAD+////AQAAAAEAAAAAAAAAAAAAAAAAAAAAAAAAFgAAAP////8BAAAAAQAAAAAAAAAAAAAAAAAAAAAAAAA="/>
      </p:ext>
    </p:extLst>
  </p:timing>
</p:sld>
</file>

<file path=ppt/slides/slide1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mg-fotki.yandex.ru/get/6425/181450557.53/0_a1f29_3898afc6_orig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PgHAAA3AwAACDQAAGYp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522605"/>
            <a:ext cx="7162800" cy="62071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kAYAABoEAACYLgAACggAAAAgAAAmAAAACAAAAP//////////"/>
              </a:ext>
            </a:extLst>
          </p:cNvSpPr>
          <p:nvPr/>
        </p:nvSpPr>
        <p:spPr>
          <a:xfrm>
            <a:off x="1066800" y="666750"/>
            <a:ext cx="650748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3600" b="1" cap="none">
                <a:solidFill>
                  <a:srgbClr val="515122"/>
                </a:solidFill>
              </a:defRPr>
            </a:pPr>
            <a:r>
              <a:t>Fill in: </a:t>
            </a:r>
            <a:r>
              <a:rPr lang="ru-ru" cap="none">
                <a:solidFill>
                  <a:srgbClr val="0000FF"/>
                </a:solidFill>
              </a:rPr>
              <a:t>fat, long, cat, meat, white</a:t>
            </a:r>
            <a:endParaRPr lang="ru-ru" cap="none">
              <a:solidFill>
                <a:srgbClr val="0000FF"/>
              </a:solidFill>
            </a:endParaRPr>
          </a:p>
        </p:txBody>
      </p:sp>
      <p:sp>
        <p:nvSpPr>
          <p:cNvPr id="4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sp>
        <p:nvSpPr>
          <p:cNvPr id="5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aAEAAHAIAACgMgAA4B8AAAAAAAAmAAAACAAAAP//////////"/>
              </a:ext>
            </a:extLst>
          </p:cNvSpPr>
          <p:nvPr/>
        </p:nvSpPr>
        <p:spPr>
          <a:xfrm>
            <a:off x="228600" y="1371600"/>
            <a:ext cx="8001000" cy="3810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/>
            </a:pPr>
            <a:r>
              <a:t>This is my ____________, Pushok. He is black and_______________. Pushok has got a _________________body, small ears and a__________________tail. He likes milk and____________________.</a:t>
            </a:r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AQRAABAGgAAwCEAAEAp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766060" y="4267200"/>
            <a:ext cx="2720340" cy="24384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Текстовое поле2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0BEAAOgIAAAgHAAACA0AAAAAAAAmAAAACAAAAP//////////"/>
              </a:ext>
            </a:extLst>
          </p:cNvSpPr>
          <p:nvPr/>
        </p:nvSpPr>
        <p:spPr>
          <a:xfrm>
            <a:off x="2895600" y="1447800"/>
            <a:ext cx="1676400" cy="6705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>
                <a:solidFill>
                  <a:srgbClr val="0000FF"/>
                </a:solidFill>
              </a:defRPr>
            </a:pPr>
            <a:r>
              <a:t>cat</a:t>
            </a:r>
          </a:p>
        </p:txBody>
      </p:sp>
      <p:sp>
        <p:nvSpPr>
          <p:cNvPr id="8" name="Текстовое поле3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AB4AAAgWAAAeJgAAUBkAAAAAAAAmAAAACAAAAP//////////"/>
              </a:ext>
            </a:extLst>
          </p:cNvSpPr>
          <p:nvPr/>
        </p:nvSpPr>
        <p:spPr>
          <a:xfrm>
            <a:off x="4876800" y="3581400"/>
            <a:ext cx="131953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>
                <a:solidFill>
                  <a:srgbClr val="0000FF"/>
                </a:solidFill>
              </a:defRPr>
            </a:pPr>
            <a:r>
              <a:t>meat</a:t>
            </a:r>
          </a:p>
        </p:txBody>
      </p:sp>
      <p:sp>
        <p:nvSpPr>
          <p:cNvPr id="9" name="Текстовое поле4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whcAAMASAAB4HgAAgBYAAAAAAAAmAAAACAAAAP//////////"/>
              </a:ext>
            </a:extLst>
          </p:cNvSpPr>
          <p:nvPr/>
        </p:nvSpPr>
        <p:spPr>
          <a:xfrm>
            <a:off x="3862070" y="3048000"/>
            <a:ext cx="1090930" cy="609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>
                <a:solidFill>
                  <a:srgbClr val="0000FF"/>
                </a:solidFill>
              </a:defRPr>
            </a:pPr>
            <a:r>
              <a:t>long</a:t>
            </a:r>
          </a:p>
        </p:txBody>
      </p:sp>
      <p:sp>
        <p:nvSpPr>
          <p:cNvPr id="10" name="Текстовое поле5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wBIAAHgPAAAOGAAAaBMAAAAAAAAmAAAACAAAAP//////////"/>
              </a:ext>
            </a:extLst>
          </p:cNvSpPr>
          <p:nvPr/>
        </p:nvSpPr>
        <p:spPr>
          <a:xfrm>
            <a:off x="3048000" y="2514600"/>
            <a:ext cx="86233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>
                <a:solidFill>
                  <a:srgbClr val="0000FF"/>
                </a:solidFill>
              </a:defRPr>
            </a:pPr>
            <a:r>
              <a:t>fat</a:t>
            </a:r>
          </a:p>
        </p:txBody>
      </p:sp>
      <p:sp>
        <p:nvSpPr>
          <p:cNvPr id="11" name="Текстовое поле6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sBMAADAMAAAgHAAA4BAAAAAAAAAmAAAACAAAAP//////////"/>
              </a:ext>
            </a:extLst>
          </p:cNvSpPr>
          <p:nvPr/>
        </p:nvSpPr>
        <p:spPr>
          <a:xfrm>
            <a:off x="3200400" y="1981200"/>
            <a:ext cx="1371600" cy="762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>
                <a:solidFill>
                  <a:srgbClr val="0000FF"/>
                </a:solidFill>
              </a:defRPr>
            </a:pPr>
            <a:r>
              <a:t>white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8" grpId="0" animBg="1" advAuto="0"/>
      <p:bldP spid="9" grpId="0" animBg="1" advAuto="0"/>
      <p:bldP spid="10" grpId="0" animBg="1" advAuto="0"/>
      <p:bldP spid="11" grpId="0" animBg="1" advAuto="0"/>
    </p:bldLst>
    <p:extLst>
      <p:ext uri="smNativeData">
        <pr:smNativeData xmlns:pr="smNativeData" xmlns="smNativeData" val="plDWZQoAAAAFAAAA/v///wEAAAABAAAAAAAAAAAAAAAAAAAAAAAAAAgAAAD/////AQAAAAEAAAAAAAAAAAAAAAAAAAAAAAAADAAAAP7///8BAAAAAQAAAAAAAAAAAAAAAAAAAAAAAAAPAAAA/////wEAAAABAAAAAAAAAAAAAAAAAAAAAAAAABMAAAD+////AQAAAAEAAAAAAAAAAAAAAAAAAAAAAAAAFgAAAP////8BAAAAAQAAAAAAAAAAAAAAAAAAAAAAAAAaAAAA/v///wEAAAABAAAAAAAAAAAAAAAAAAAAAAAAAB0AAAD/////AQAAAAEAAAAAAAAAAAAAAAAAAAAAAAAAIQAAAP7///8BAAAAAQAAAAAAAAAAAAAAAAAAAAAAAAAkAAAA/////wEAAAABAAAAAAAAAAAAAAAAAAAAAAAAAA=="/>
      </p:ext>
    </p:extLst>
  </p:timing>
</p:sld>
</file>

<file path=ppt/slides/slide1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9wUAABoEAAAxKQAAugkAAAAgAAAmAAAACAAAAP//////////"/>
              </a:ext>
            </a:extLst>
          </p:cNvSpPr>
          <p:nvPr/>
        </p:nvSpPr>
        <p:spPr>
          <a:xfrm>
            <a:off x="969645" y="666750"/>
            <a:ext cx="572643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Name    10 animals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+A8AABAgAAAmAAAACAAAAP//////////"/>
              </a:ext>
            </a:extLst>
          </p:cNvSpPr>
          <p:nvPr/>
        </p:nvSpPr>
        <p:spPr>
          <a:xfrm>
            <a:off x="685800" y="2133600"/>
            <a:ext cx="4038600" cy="462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/>
            </a:pPr>
            <a:r>
              <a:rPr lang="ru-ru" sz="2400" cap="none"/>
              <a:t>Текст вопроса</a:t>
            </a:r>
            <a:endParaRPr lang="ru-ru" sz="2400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CAHAAAwEAAAOCIAAPgl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" y="2631440"/>
            <a:ext cx="4404360" cy="354076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ttp://cliparts.co/cliparts/8i6/5ae/8i65aeALT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DAMAABIAwAAmCsAAAcm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533400"/>
            <a:ext cx="5105400" cy="56483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9wUAABoEAACeFQAAugkAAAAgAAAmAAAACAAAAP//////////"/>
              </a:ext>
            </a:extLst>
          </p:cNvSpPr>
          <p:nvPr/>
        </p:nvSpPr>
        <p:spPr>
          <a:xfrm>
            <a:off x="969645" y="666750"/>
            <a:ext cx="254444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Yes / No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EB0AAJANAADoNQAAYBkAAAAgAAAmAAAACAAAAP//////////"/>
              </a:ext>
            </a:extLst>
          </p:cNvSpPr>
          <p:nvPr/>
        </p:nvSpPr>
        <p:spPr>
          <a:xfrm>
            <a:off x="4724400" y="2204720"/>
            <a:ext cx="4038600" cy="1920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3000" cap="none"/>
            </a:pPr>
            <a:r>
              <a:rPr lang="ru-ru" cap="none"/>
              <a:t>Has it got a long tail?</a:t>
            </a:r>
            <a:endParaRPr lang="ru-ru" cap="none"/>
          </a:p>
          <a:p>
            <a:pPr>
              <a:defRPr lang="ru-ru" sz="3000" cap="none"/>
            </a:pPr>
            <a:r>
              <a:t>Has it got short ears?</a:t>
            </a:r>
          </a:p>
          <a:p>
            <a:pPr>
              <a:defRPr lang="ru-ru" sz="3000" cap="none"/>
            </a:pPr>
            <a:r>
              <a:t>Has it got four legs?</a:t>
            </a:r>
          </a:p>
          <a:p>
            <a:pPr>
              <a:defRPr lang="ru-ru" sz="3000" cap="none"/>
            </a:pPr>
            <a:r>
              <a:t>Has it got a fat body?</a:t>
            </a:r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EgDAACcDAAAmBwAAMAh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049780"/>
            <a:ext cx="4114800" cy="343662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kAYAABoEAAChJgAAugkAAAAgAAAmAAAACAAAAP//////////"/>
              </a:ext>
            </a:extLst>
          </p:cNvSpPr>
          <p:nvPr/>
        </p:nvSpPr>
        <p:spPr>
          <a:xfrm>
            <a:off x="1066800" y="666750"/>
            <a:ext cx="521271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Find the monster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iB0AAKAMAABgNgAAeA8AABAgAAAmAAAACAAAAP//////////"/>
              </a:ext>
            </a:extLst>
          </p:cNvSpPr>
          <p:nvPr/>
        </p:nvSpPr>
        <p:spPr>
          <a:xfrm>
            <a:off x="4800600" y="2052320"/>
            <a:ext cx="4038600" cy="462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/>
            </a:pPr>
            <a:r>
              <a:rPr lang="ru-ru" sz="2400" cap="none"/>
              <a:t>Текст вопроса</a:t>
            </a:r>
            <a:endParaRPr lang="ru-ru" sz="2400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EgDAAAgDQAA1BwAAGwk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133600"/>
            <a:ext cx="4152900" cy="378714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IBwAAGgQAADYNgAAWCAAAAAAAAAmAAAACAAAAP//////////"/>
              </a:ext>
            </a:extLst>
          </p:cNvSpPr>
          <p:nvPr/>
        </p:nvSpPr>
        <p:spPr>
          <a:xfrm>
            <a:off x="4572000" y="2667000"/>
            <a:ext cx="4343400" cy="2590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cap="none"/>
            </a:pPr>
            <a:r>
              <a:t>I'm Trillian.</a:t>
            </a:r>
          </a:p>
          <a:p>
            <a:pPr>
              <a:defRPr lang="de-de" sz="3600" cap="none"/>
            </a:pPr>
            <a:r>
              <a:t> I've got three eyes. I've got two legs.</a:t>
            </a:r>
          </a:p>
          <a:p>
            <a:pPr>
              <a:defRPr lang="de-de" sz="3600" cap="none"/>
            </a:pPr>
            <a:r>
              <a:t> I haven't got any teeth.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kid.com/images/415/start-training-today-and-stop-visiting-the-someday-isle-self-x1eem4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A4BAAAGzAAACY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6143625" cy="58407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s://thetomatos.com/wp-content/uploads/2016/02/cartoon-pirate-ship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JgNAAAoBQAAEC8AAIAl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838200"/>
            <a:ext cx="5440680" cy="5257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"/>
          <p:cNvGraphicFramePr>
            <a:graphicFrameLocks noGrp="1"/>
          </p:cNvGraphicFramePr>
          <p:nvPr/>
        </p:nvGraphicFramePr>
        <p:xfrm>
          <a:off x="1066800" y="1828800"/>
          <a:ext cx="7196455" cy="48418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39545"/>
                <a:gridCol w="1439545"/>
                <a:gridCol w="1412875"/>
                <a:gridCol w="1465580"/>
                <a:gridCol w="1439545"/>
              </a:tblGrid>
              <a:tr h="968375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" action="ppaction://hlinksldjump"/>
                        </a:rPr>
                        <a:t>1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3" action="ppaction://hlinksldjump"/>
                        </a:rPr>
                        <a:t>2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4" action="ppaction://hlinksldjump"/>
                        </a:rPr>
                        <a:t>3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5" action="ppaction://hlinksldjump"/>
                        </a:rPr>
                        <a:t>4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6" action="ppaction://hlinksldjump"/>
                        </a:rPr>
                        <a:t>5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968375"/>
                  </a:ext>
                </a:extLst>
              </a:tr>
              <a:tr h="968375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7" action="ppaction://hlinksldjump"/>
                        </a:rPr>
                        <a:t>6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8" action="ppaction://hlinksldjump"/>
                        </a:rPr>
                        <a:t>7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9" action="ppaction://hlinksldjump"/>
                        </a:rPr>
                        <a:t>8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0" action="ppaction://hlinksldjump"/>
                        </a:rPr>
                        <a:t>9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1" action="ppaction://hlinksldjump"/>
                        </a:rPr>
                        <a:t>10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968375"/>
                  </a:ext>
                </a:extLst>
              </a:tr>
              <a:tr h="968375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2" action="ppaction://hlinksldjump"/>
                        </a:rPr>
                        <a:t>11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3" action="ppaction://hlinksldjump"/>
                        </a:rPr>
                        <a:t>12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4" action="ppaction://hlinksldjump"/>
                        </a:rPr>
                        <a:t>13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5" action="ppaction://hlinksldjump"/>
                        </a:rPr>
                        <a:t>14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6" action="ppaction://hlinksldjump"/>
                        </a:rPr>
                        <a:t>15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968375"/>
                  </a:ext>
                </a:extLst>
              </a:tr>
              <a:tr h="968375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7" action="ppaction://hlinksldjump"/>
                        </a:rPr>
                        <a:t>16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8" action="ppaction://hlinksldjump"/>
                        </a:rPr>
                        <a:t>17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19" action="ppaction://hlinksldjump"/>
                        </a:rPr>
                        <a:t>18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0" action="ppaction://hlinksldjump"/>
                        </a:rPr>
                        <a:t>19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1" action="ppaction://hlinksldjump"/>
                        </a:rPr>
                        <a:t>20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968375"/>
                  </a:ext>
                </a:extLst>
              </a:tr>
              <a:tr h="968375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2" action="ppaction://hlinksldjump"/>
                        </a:rPr>
                        <a:t>21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3" action="ppaction://hlinksldjump"/>
                        </a:rPr>
                        <a:t>22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4" action="ppaction://hlinksldjump"/>
                        </a:rPr>
                        <a:t>23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5" action="ppaction://hlinksldjump"/>
                        </a:rPr>
                        <a:t>24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ru-ru" cap="none">
                          <a:solidFill>
                            <a:srgbClr val="000000"/>
                          </a:solidFill>
                          <a:latin typeface="Times New Roman" pitchFamily="1" charset="-52"/>
                          <a:ea typeface="Times New Roman" pitchFamily="1" charset="-52"/>
                          <a:cs typeface="Times New Roman" pitchFamily="1" charset="-52"/>
                        </a:defRPr>
                      </a:pPr>
                      <a:r>
                        <a:rPr lang="ru-ru" sz="5400" b="1" cap="none">
                          <a:solidFill>
                            <a:srgbClr val="0C0C0C"/>
                          </a:solidFill>
                          <a:hlinkClick r:id="rId26" action="ppaction://hlinksldjump"/>
                        </a:rPr>
                        <a:t>25</a:t>
                      </a:r>
                      <a:endParaRPr lang="ru-ru" sz="5400" b="1" cap="none">
                        <a:solidFill>
                          <a:srgbClr val="0C0C0C"/>
                        </a:solidFill>
                      </a:endParaRPr>
                    </a:p>
                  </a:txBody>
                  <a:tcPr marL="91440" marR="-635" marT="91440" marB="-635"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968375"/>
                  </a:ext>
                </a:extLst>
              </a:tr>
            </a:tbl>
          </a:graphicData>
        </a:graphic>
      </p:graphicFrame>
      <p:sp>
        <p:nvSpPr>
          <p:cNvPr id="3" name="Прямоугольник 1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uAsAAGYEAAB/LAAABgoAAAAgAAAmAAAACAAAAP//////////"/>
              </a:ext>
            </a:extLst>
          </p:cNvSpPr>
          <p:nvPr/>
        </p:nvSpPr>
        <p:spPr>
          <a:xfrm>
            <a:off x="1905000" y="715010"/>
            <a:ext cx="532828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CC3300"/>
                </a:solidFill>
              </a:defRPr>
            </a:pPr>
            <a:r>
              <a:t>Choose and shoot</a:t>
            </a:r>
          </a:p>
        </p:txBody>
      </p:sp>
      <p:pic>
        <p:nvPicPr>
          <p:cNvPr id="4" name="Picture 7" descr="http://cliparts.co/cliparts/8i6/5ae/8i65aeALT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ABAADDAwAAlwcAABQKAAAQAAAAJgAAAAgAAAD//////////w=="/>
              </a:ext>
            </a:extLst>
          </p:cNvPicPr>
          <p:nvPr/>
        </p:nvPicPr>
        <p:blipFill>
          <a:blip r:embed="rId27"/>
          <a:stretch>
            <a:fillRect/>
          </a:stretch>
        </p:blipFill>
        <p:spPr>
          <a:xfrm>
            <a:off x="304800" y="611505"/>
            <a:ext cx="929005" cy="10267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7" descr="http://cliparts.co/cliparts/8i6/5ae/8i65aeALT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Dw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EgwAACLBAAA/zUAANwKAAAQAAAAJgAAAAgAAAD//////////w=="/>
              </a:ext>
            </a:extLst>
          </p:cNvPicPr>
          <p:nvPr/>
        </p:nvPicPr>
        <p:blipFill>
          <a:blip r:embed="rId27"/>
          <a:stretch>
            <a:fillRect/>
          </a:stretch>
        </p:blipFill>
        <p:spPr>
          <a:xfrm>
            <a:off x="7848600" y="738505"/>
            <a:ext cx="929005" cy="102679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ransition spd="fast" p14:dur="800" advClick="0">
    <p:extLst>
      <p:ext uri="smNativeData">
        <pr:smNativeData xmlns:pr="smNativeData" xmlns="smNativeData" val="plDWZQAAAAAgAwAAAAAAAAAAAAAAAAAAAAAAAAAAAAAAAAAAAAAAAAAAAAAAAAAAAAAAAAAAAAAAAAAA"/>
      </p:ext>
    </p:extLst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s://thetomatos.com/wp-content/uploads/2016/02/cartoon-pirate-ship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MgKAACwBAAANy0AAPgl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762000"/>
            <a:ext cx="5597525" cy="54102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kid.com/images/415/start-training-today-and-stop-visiting-the-someday-isle-self-x1eem4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A4BAAAGzAAACY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6143625" cy="58407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Gk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CAcAABoEAADuGQAAugkAAAAgAAAmAAAACAAAAP//////////"/>
              </a:ext>
            </a:extLst>
          </p:cNvSpPr>
          <p:nvPr/>
        </p:nvSpPr>
        <p:spPr>
          <a:xfrm>
            <a:off x="1143000" y="666750"/>
            <a:ext cx="307213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Let’s play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EBEAAAAgAAAmAAAACAAAAP//////////"/>
              </a:ext>
            </a:extLst>
          </p:cNvSpPr>
          <p:nvPr/>
        </p:nvSpPr>
        <p:spPr>
          <a:xfrm>
            <a:off x="685800" y="2133600"/>
            <a:ext cx="403860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3600" cap="none"/>
            </a:pPr>
            <a:r>
              <a:rPr lang="ru-ru" cap="none"/>
              <a:t>Show me an animal.</a:t>
            </a:r>
            <a:endParaRPr lang="ru-ru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PAAAADgEAAADhAAAIQa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743200"/>
            <a:ext cx="2457450" cy="15671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Изображение2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MADAAACHAAAsBMAAPglAAAA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4552950"/>
            <a:ext cx="2590800" cy="16192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Изображение3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LgpAAAwDAAAuDUAADAbAAAAAAAAJgAAAAgAAAD//////////w=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6781800" y="1981200"/>
            <a:ext cx="1950720" cy="24384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Изображение4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gRAAA6EQAA3iAAADAbAAAAAAAAJgAAAAgAAAD//////////w=="/>
              </a:ext>
            </a:extLst>
          </p:cNvPicPr>
          <p:nvPr/>
        </p:nvPicPr>
        <p:blipFill>
          <a:blip r:embed="rId7"/>
          <a:stretch>
            <a:fillRect/>
          </a:stretch>
        </p:blipFill>
        <p:spPr>
          <a:xfrm>
            <a:off x="2819400" y="2800350"/>
            <a:ext cx="2523490" cy="16192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Изображение5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CoUAAB6HAAAkCQAAGAnAAAAAAAAJgAAAAgAAAD//////////w=="/>
              </a:ext>
            </a:extLst>
          </p:cNvPicPr>
          <p:nvPr/>
        </p:nvPicPr>
        <p:blipFill>
          <a:blip r:embed="rId8"/>
          <a:stretch>
            <a:fillRect/>
          </a:stretch>
        </p:blipFill>
        <p:spPr>
          <a:xfrm>
            <a:off x="3277870" y="4629150"/>
            <a:ext cx="2665730" cy="17716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Изображение6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IobAAAsBAAAuCkAAJgNAAAAAAAAJgAAAAgAAAD//////////w=="/>
              </a:ext>
            </a:extLst>
          </p:cNvPicPr>
          <p:nvPr/>
        </p:nvPicPr>
        <p:blipFill>
          <a:blip r:embed="rId9"/>
          <a:stretch>
            <a:fillRect/>
          </a:stretch>
        </p:blipFill>
        <p:spPr>
          <a:xfrm>
            <a:off x="4476750" y="678180"/>
            <a:ext cx="2305050" cy="153162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kAYAABoEAABnEwAAugkAAAAgAAAmAAAACAAAAP//////////"/>
              </a:ext>
            </a:extLst>
          </p:cNvSpPr>
          <p:nvPr/>
        </p:nvSpPr>
        <p:spPr>
          <a:xfrm>
            <a:off x="1066800" y="666750"/>
            <a:ext cx="208724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Match</a:t>
            </a:r>
          </a:p>
        </p:txBody>
      </p:sp>
      <p:sp>
        <p:nvSpPr>
          <p:cNvPr id="4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graphicFrame>
        <p:nvGraphicFramePr>
          <p:cNvPr id="5" name="Таблица1"/>
          <p:cNvGraphicFramePr>
            <a:graphicFrameLocks noGrp="1"/>
          </p:cNvGraphicFramePr>
          <p:nvPr/>
        </p:nvGraphicFramePr>
        <p:xfrm>
          <a:off x="762000" y="1752600"/>
          <a:ext cx="7010400" cy="3378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05200"/>
                <a:gridCol w="3505200"/>
              </a:tblGrid>
              <a:tr h="675640"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1 Have you got a pet?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A It’s black.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675640"/>
                  </a:ext>
                </a:extLst>
              </a:tr>
              <a:tr h="675640"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2 What’s its name?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B No, it isn’t.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675640"/>
                  </a:ext>
                </a:extLst>
              </a:tr>
              <a:tr h="675640"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3 How old is it?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C Murka.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675640"/>
                  </a:ext>
                </a:extLst>
              </a:tr>
              <a:tr h="675640"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4 Is it big?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D Yes, I have.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675640"/>
                  </a:ext>
                </a:extLst>
              </a:tr>
              <a:tr h="675640"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5 What colour is it?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3000" cap="none"/>
                      </a:pPr>
                      <a:r>
                        <a:t>E 4 years old.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min" val="675640"/>
                  </a:ext>
                </a:extLst>
              </a:tr>
            </a:tbl>
          </a:graphicData>
        </a:graphic>
      </p:graphicFrame>
      <p:sp>
        <p:nvSpPr>
          <p:cNvPr id="6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1wkAANghAABoHwAAkCQAAAAAAAAmAAAACAAAAP//////////"/>
              </a:ext>
            </a:extLst>
          </p:cNvSpPr>
          <p:nvPr/>
        </p:nvSpPr>
        <p:spPr>
          <a:xfrm>
            <a:off x="1599565" y="5501640"/>
            <a:ext cx="3505835" cy="441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600" cap="none"/>
            </a:pPr>
            <a:r>
              <a:t>1 D   2 C  3 E   4 B   5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  <p:extLst>
      <p:ext uri="smNativeData">
        <pr:smNativeData xmlns:pr="smNativeData" xmlns="smNativeData" val="plDWZQIAAAAFAAAA/v///wEAAAABAAAAAAAAAAAAAAAAAAAAAAAAAAgAAAD/////AQAAAAEAAAAAAAAAAAAAAAAAAAAAAAAA"/>
      </p:ext>
    </p:extLst>
  </p:timing>
</p:sld>
</file>

<file path=ppt/slides/slide2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https://thetomatos.com/wp-content/uploads/2016/02/cartoon-pirate-ship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KgMAAAYBgAAAC0AAFsl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90600"/>
            <a:ext cx="5257800" cy="508190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9wUAABoEAACPJQAAagsAAAAgAAAmAAAACAAAAP//////////"/>
              </a:ext>
            </a:extLst>
          </p:cNvSpPr>
          <p:nvPr/>
        </p:nvSpPr>
        <p:spPr>
          <a:xfrm>
            <a:off x="969645" y="666750"/>
            <a:ext cx="5135880" cy="11887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3600" b="1" cap="none">
                <a:solidFill>
                  <a:srgbClr val="515122"/>
                </a:solidFill>
              </a:defRPr>
            </a:pPr>
            <a:r>
              <a:t>Ask and guess the animal</a:t>
            </a:r>
          </a:p>
          <a:p>
            <a:pPr algn="ctr">
              <a:defRPr lang="ru-ru" sz="3600" b="1" cap="none">
                <a:solidFill>
                  <a:srgbClr val="515122"/>
                </a:solidFill>
              </a:defRPr>
            </a:pPr>
            <a:r>
              <a:t>1 minute</a:t>
            </a:r>
          </a:p>
        </p:txBody>
      </p:sp>
      <p:sp>
        <p:nvSpPr>
          <p:cNvPr id="4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Gk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5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CIDgAASCEAAIAl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2362200"/>
            <a:ext cx="3733800" cy="3733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kid.com/images/415/start-training-today-and-stop-visiting-the-someday-isle-self-x1eem4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A4BAAAGzAAACY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6143625" cy="58407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CAcAABoEAACIEQAAugkAAAAgAAAmAAAACAAAAP//////////"/>
              </a:ext>
            </a:extLst>
          </p:cNvSpPr>
          <p:nvPr/>
        </p:nvSpPr>
        <p:spPr>
          <a:xfrm>
            <a:off x="1143000" y="666750"/>
            <a:ext cx="170688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Read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UCUAAAAgAAAmAAAACAAAAP//////////"/>
              </a:ext>
            </a:extLst>
          </p:cNvSpPr>
          <p:nvPr/>
        </p:nvSpPr>
        <p:spPr>
          <a:xfrm>
            <a:off x="685800" y="2133600"/>
            <a:ext cx="4038600" cy="39319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3600" cap="none"/>
            </a:pPr>
            <a:r>
              <a:rPr lang="ru-ru" cap="none"/>
              <a:t>This is my dog. Its name is Baikal. He is brown. He’s not big. He’s got a short tail, small ears and big eyes. I like Baikal.</a:t>
            </a:r>
            <a:endParaRPr lang="ru-ru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MIfAAASDAAAYDYAALAi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5162550" y="1962150"/>
            <a:ext cx="3676650" cy="36766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BlYV1l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CAcAABoEAABUKQAAugkAAAAgAAAmAAAACAAAAP//////////"/>
              </a:ext>
            </a:extLst>
          </p:cNvSpPr>
          <p:nvPr/>
        </p:nvSpPr>
        <p:spPr>
          <a:xfrm>
            <a:off x="1143000" y="666750"/>
            <a:ext cx="5575300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What animal is it? 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A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BAKQAA8B4AAAAAAAAmAAAACAAAAP//////////"/>
              </a:ext>
            </a:extLst>
          </p:cNvSpPr>
          <p:nvPr/>
        </p:nvSpPr>
        <p:spPr>
          <a:xfrm>
            <a:off x="685800" y="2133600"/>
            <a:ext cx="6019800" cy="2895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3600" cap="none"/>
            </a:pPr>
            <a:r>
              <a:rPr lang="ru-ru" cap="none"/>
              <a:t>It’s a small animal. It has got big ears, short legs and a long tail. It is grey. It likes cheese. It doesn’t like cats.</a:t>
            </a:r>
            <a:endParaRPr lang="ru-ru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pic>
        <p:nvPicPr>
          <p:cNvPr id="6" name="Изображение1"/>
          <p:cNvPicPr>
            <a:picLocks noChangeAspect="1"/>
            <a:extLst>
              <a:ext uri="smNativeData">
                <pr:smNativeData xmlns:pr="smNativeData" xmlns="smNativeData" val="SMDATA_17_plDWZRMAAAAlAAAAEQAAAC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CjAwQ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IgOAAAwGwAAsiQAAJYnAAAA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362200" y="4419600"/>
            <a:ext cx="3602990" cy="201549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  <p:extLst>
      <p:ext uri="smNativeData">
        <pr:smNativeData xmlns:pr="smNativeData" xmlns="smNativeData" val="plDWZQEAAAAFAAAA/f///wEAAAABAAAAAAAAAAAAAAAAAAAAAAAAAA=="/>
      </p:ext>
    </p:extLst>
  </p:timing>
</p:sld>
</file>

<file path=ppt/slides/slide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kid.com/images/415/start-training-today-and-stop-visiting-the-someday-isle-self-x1eem4-clipart.pn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A4BAAAGzAAACY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85800"/>
            <a:ext cx="6143625" cy="58407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m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F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kAYAABoEAAB1FAAAugkAAAAgAAAmAAAACAAAAP//////////"/>
              </a:ext>
            </a:extLst>
          </p:cNvSpPr>
          <p:nvPr/>
        </p:nvSpPr>
        <p:spPr>
          <a:xfrm>
            <a:off x="1066800" y="666750"/>
            <a:ext cx="225869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Match.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8A8AAAAgAAAmAAAACAAAAP//////////"/>
              </a:ext>
            </a:extLst>
          </p:cNvSpPr>
          <p:nvPr/>
        </p:nvSpPr>
        <p:spPr>
          <a:xfrm>
            <a:off x="685800" y="2133600"/>
            <a:ext cx="4038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/>
            </a:pPr>
            <a:endParaRPr lang="ru-ru" sz="2400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graphicFrame>
        <p:nvGraphicFramePr>
          <p:cNvPr id="6" name="Таблица1"/>
          <p:cNvGraphicFramePr>
            <a:graphicFrameLocks noGrp="1"/>
          </p:cNvGraphicFramePr>
          <p:nvPr/>
        </p:nvGraphicFramePr>
        <p:xfrm>
          <a:off x="1295400" y="2286000"/>
          <a:ext cx="6096000" cy="2489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048000"/>
                <a:gridCol w="3048000"/>
              </a:tblGrid>
              <a:tr h="0"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1 elephant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A big mouth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auto" val="0"/>
                  </a:ext>
                </a:extLst>
              </a:tr>
              <a:tr h="0"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2 crocodile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B big eyes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auto" val="0"/>
                  </a:ext>
                </a:extLst>
              </a:tr>
              <a:tr h="0"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3 rabbit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C long tail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auto" val="0"/>
                  </a:ext>
                </a:extLst>
              </a:tr>
              <a:tr h="0"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4 kangaroo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D big ears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auto" val="0"/>
                  </a:ext>
                </a:extLst>
              </a:tr>
              <a:tr h="0"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5 frog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 numCol="1"/>
                    <a:lstStyle/>
                    <a:p>
                      <a:pPr>
                        <a:defRPr lang="de-de" sz="2800" cap="none"/>
                      </a:pPr>
                      <a:r>
                        <a:t>E long ears</a:t>
                      </a:r>
                    </a:p>
                  </a:txBody>
                  <a:tcPr marL="35560" marR="35560" marT="35560" marB="35560" vert="horz">
                    <a:lnL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08544166" type="auto" val="0"/>
                  </a:ext>
                </a:extLst>
              </a:tr>
            </a:tbl>
          </a:graphicData>
        </a:graphic>
      </p:graphicFrame>
      <p:sp>
        <p:nvSpPr>
          <p:cNvPr id="7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VwoAANAgAAC4GgAAECMAAAAAAAAmAAAACAAAAP//////////"/>
              </a:ext>
            </a:extLst>
          </p:cNvSpPr>
          <p:nvPr/>
        </p:nvSpPr>
        <p:spPr>
          <a:xfrm>
            <a:off x="1680845" y="5334000"/>
            <a:ext cx="2662555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/>
            </a:pPr>
            <a:r>
              <a:t>1 D  2 A  3 E   4 C  5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</p:bldLst>
    <p:extLst>
      <p:ext uri="smNativeData">
        <pr:smNativeData xmlns:pr="smNativeData" xmlns="smNativeData" val="plDWZQIAAAAFAAAA/v///wEAAAABAAAAAAAAAAAAAAAAAAAAAAAAAAgAAAD/////AQAAAAEAAAAAAAAAAAAAAAAAAAAAAAAA"/>
      </p:ext>
    </p:extLst>
  </p:timing>
</p:sld>
</file>

<file path=ppt/slides/slide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9220/181450557.7c/0_acb57_a2254291_orig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B0gTIX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FAKAAAoBQAAeC0AAFA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838200"/>
            <a:ext cx="5715000" cy="57150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Bs2Lk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LaWLi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0AIAADgEAAADKwAASAkAAAAgAAAmAAAACAAAAP//////////"/>
              </a:ext>
            </a:extLst>
          </p:cNvSpPr>
          <p:nvPr/>
        </p:nvSpPr>
        <p:spPr>
          <a:xfrm>
            <a:off x="457200" y="685800"/>
            <a:ext cx="6534785" cy="822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4800" b="1" cap="none">
                <a:solidFill>
                  <a:srgbClr val="515122"/>
                </a:solidFill>
              </a:defRPr>
            </a:pPr>
            <a:r>
              <a:t>Fill in </a:t>
            </a:r>
            <a:r>
              <a:rPr lang="ru-ru" cap="none">
                <a:solidFill>
                  <a:srgbClr val="FF0000"/>
                </a:solidFill>
              </a:rPr>
              <a:t> have got / has got</a:t>
            </a:r>
            <a:endParaRPr lang="ru-ru" cap="none">
              <a:solidFill>
                <a:srgbClr val="FF0000"/>
              </a:solidFill>
            </a:endParaRP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8A8AAAAgAAAmAAAACAAAAP//////////"/>
              </a:ext>
            </a:extLst>
          </p:cNvSpPr>
          <p:nvPr/>
        </p:nvSpPr>
        <p:spPr>
          <a:xfrm>
            <a:off x="685800" y="2133600"/>
            <a:ext cx="4038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/>
            </a:pPr>
            <a:endParaRPr lang="ru-ru" sz="2400" cap="none"/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sp>
        <p:nvSpPr>
          <p:cNvPr id="6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wAMAACANAAAINAAAaBAAAAAAAAAmAAAACAAAAP//////////"/>
              </a:ext>
            </a:extLst>
          </p:cNvSpPr>
          <p:nvPr/>
        </p:nvSpPr>
        <p:spPr>
          <a:xfrm>
            <a:off x="609600" y="2133600"/>
            <a:ext cx="7848600" cy="533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cap="none"/>
            </a:pPr>
            <a:r>
              <a:t>1.We _____________________books.</a:t>
            </a:r>
          </a:p>
        </p:txBody>
      </p:sp>
      <p:sp>
        <p:nvSpPr>
          <p:cNvPr id="7" name="Текстовое поле2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zgMAALUQAAAwKgAAoBQAAAAAAAAmAAAACAAAAP//////////"/>
              </a:ext>
            </a:extLst>
          </p:cNvSpPr>
          <p:nvPr/>
        </p:nvSpPr>
        <p:spPr>
          <a:xfrm>
            <a:off x="618490" y="2715895"/>
            <a:ext cx="6239510" cy="6369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cap="none"/>
            </a:pPr>
            <a:r>
              <a:t>2.I______________________a nice dog.</a:t>
            </a:r>
          </a:p>
        </p:txBody>
      </p:sp>
      <p:sp>
        <p:nvSpPr>
          <p:cNvPr id="8" name="Текстовое поле3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gMAAGUVAAAgKwAA2BgAAAAAAAAmAAAACAAAAP//////////"/>
              </a:ext>
            </a:extLst>
          </p:cNvSpPr>
          <p:nvPr/>
        </p:nvSpPr>
        <p:spPr>
          <a:xfrm>
            <a:off x="590550" y="3477895"/>
            <a:ext cx="6419850" cy="5607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cap="none"/>
            </a:pPr>
            <a:r>
              <a:t>3. He_______________________two legs.</a:t>
            </a:r>
          </a:p>
        </p:txBody>
      </p:sp>
      <p:sp>
        <p:nvSpPr>
          <p:cNvPr id="9" name="Текстовое поле4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wAMAAOAZAADCMAAAiB0AAAAAAAAmAAAACAAAAP//////////"/>
              </a:ext>
            </a:extLst>
          </p:cNvSpPr>
          <p:nvPr/>
        </p:nvSpPr>
        <p:spPr>
          <a:xfrm>
            <a:off x="609600" y="4206240"/>
            <a:ext cx="7316470" cy="5943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/>
            </a:pPr>
            <a:r>
              <a:rPr lang="de-de" sz="2800" cap="none"/>
              <a:t>4. Olga_________________________blond hair</a:t>
            </a:r>
            <a:r>
              <a:t>.</a:t>
            </a:r>
          </a:p>
        </p:txBody>
      </p:sp>
      <p:sp>
        <p:nvSpPr>
          <p:cNvPr id="10" name="Текстовое поле5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AAQAAHgeAACwMQAAsCIAAAAAAAAmAAAACAAAAP//////////"/>
              </a:ext>
            </a:extLst>
          </p:cNvSpPr>
          <p:nvPr/>
        </p:nvSpPr>
        <p:spPr>
          <a:xfrm>
            <a:off x="650240" y="4953000"/>
            <a:ext cx="7426960" cy="685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cap="none"/>
            </a:pPr>
            <a:r>
              <a:t>5. My friends ________________black pens.</a:t>
            </a:r>
          </a:p>
        </p:txBody>
      </p:sp>
      <p:sp>
        <p:nvSpPr>
          <p:cNvPr id="11" name="Текстовое поле6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qAwAAPUMAADGGQAAAA8AAAAAAAAmAAAACAAAAP//////////"/>
              </a:ext>
            </a:extLst>
          </p:cNvSpPr>
          <p:nvPr/>
        </p:nvSpPr>
        <p:spPr>
          <a:xfrm>
            <a:off x="2057400" y="2106295"/>
            <a:ext cx="2132330" cy="3321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b="1" cap="none">
                <a:solidFill>
                  <a:srgbClr val="FF0000"/>
                </a:solidFill>
              </a:defRPr>
            </a:pPr>
            <a:r>
              <a:t>have got</a:t>
            </a:r>
          </a:p>
        </p:txBody>
      </p:sp>
      <p:sp>
        <p:nvSpPr>
          <p:cNvPr id="12" name="Текстовое поле7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ugsAAOAQAADYGAAA6xIAAAAAAAAmAAAACAAAAP//////////"/>
              </a:ext>
            </a:extLst>
          </p:cNvSpPr>
          <p:nvPr/>
        </p:nvSpPr>
        <p:spPr>
          <a:xfrm>
            <a:off x="1906270" y="2743200"/>
            <a:ext cx="2132330" cy="3321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b="1" cap="none">
                <a:solidFill>
                  <a:srgbClr val="FF0000"/>
                </a:solidFill>
              </a:defRPr>
            </a:pPr>
            <a:r>
              <a:t>have got</a:t>
            </a:r>
          </a:p>
        </p:txBody>
      </p:sp>
      <p:sp>
        <p:nvSpPr>
          <p:cNvPr id="13" name="Текстовое поле8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whIAAHgeAADgHwAAgyAAAAAAAAAmAAAACAAAAP//////////"/>
              </a:ext>
            </a:extLst>
          </p:cNvSpPr>
          <p:nvPr/>
        </p:nvSpPr>
        <p:spPr>
          <a:xfrm>
            <a:off x="3049270" y="4953000"/>
            <a:ext cx="2132330" cy="3321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b="1" cap="none">
                <a:solidFill>
                  <a:srgbClr val="FF0000"/>
                </a:solidFill>
              </a:defRPr>
            </a:pPr>
            <a:r>
              <a:t>have got</a:t>
            </a:r>
          </a:p>
        </p:txBody>
      </p:sp>
      <p:sp>
        <p:nvSpPr>
          <p:cNvPr id="14" name="Текстовое поле9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SBIAAMgZAACoGwAAmBwAAAAAAAAmAAAACAAAAP//////////"/>
              </a:ext>
            </a:extLst>
          </p:cNvSpPr>
          <p:nvPr/>
        </p:nvSpPr>
        <p:spPr>
          <a:xfrm>
            <a:off x="2971800" y="4191000"/>
            <a:ext cx="152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b="1" cap="none">
                <a:solidFill>
                  <a:srgbClr val="FF0000"/>
                </a:solidFill>
              </a:defRPr>
            </a:pPr>
            <a:r>
              <a:t>has got</a:t>
            </a:r>
          </a:p>
        </p:txBody>
      </p:sp>
      <p:sp>
        <p:nvSpPr>
          <p:cNvPr id="15" name="Текстовое поле10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aBAAABgVAADIGQAA6BcAAAAAAAAmAAAACAAAAP//////////"/>
              </a:ext>
            </a:extLst>
          </p:cNvSpPr>
          <p:nvPr/>
        </p:nvSpPr>
        <p:spPr>
          <a:xfrm>
            <a:off x="2667000" y="3429000"/>
            <a:ext cx="1524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2800" b="1" cap="none">
                <a:solidFill>
                  <a:srgbClr val="FF0000"/>
                </a:solidFill>
              </a:defRPr>
            </a:pPr>
            <a:r>
              <a:t>has got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  <p:bldP spid="12" grpId="0" animBg="1" advAuto="0"/>
      <p:bldP spid="13" grpId="0" animBg="1" advAuto="0"/>
      <p:bldP spid="14" grpId="0" animBg="1" advAuto="0"/>
      <p:bldP spid="15" grpId="0" animBg="1" advAuto="0"/>
    </p:bldLst>
    <p:extLst>
      <p:ext uri="smNativeData">
        <pr:smNativeData xmlns:pr="smNativeData" xmlns="smNativeData" val="plDWZQoAAAAFAAAA/v///wEAAAABAAAAAAAAAAAAAAAAAAAAAAAAAAgAAAD/////AQAAAAEAAAAAAAAAAAAAAAAAAAAAAAAADAAAAP7///8BAAAAAQAAAAAAAAAAAAAAAAAAAAAAAAAPAAAA/////wEAAAABAAAAAAAAAAAAAAAAAAAAAAAAABMAAAD+////AQAAAAEAAAAAAAAAAAAAAAAAAAAAAAAAFgAAAP////8BAAAAAQAAAAAAAAAAAAAAAAAAAAAAAAAaAAAA/v///wEAAAABAAAAAAAAAAAAAAAAAAAAAAAAAB0AAAD/////AQAAAAEAAAAAAAAAAAAAAAAAAAAAAAAAIQAAAP7///8BAAAAAQAAAAAAAAAAAAAAAAAAAAAAAAAkAAAA/////wEAAAABAAAAAAAAAAAAAAAAAAAAAAAAAA=="/>
      </p:ext>
    </p:extLst>
  </p:timing>
</p:sld>
</file>

<file path=ppt/slides/slide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B0l+sS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GWAAi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B/f38AZgAAA8zMzADAwP8Af39/AAAAAAAAAAAAAAAAAAAAAAAAAAAAIQAAABgAAAAUAAAACAcAABoEAABfJQAAugkAAAAgAAAmAAAACAAAAP//////////"/>
              </a:ext>
            </a:extLst>
          </p:cNvSpPr>
          <p:nvPr/>
        </p:nvSpPr>
        <p:spPr>
          <a:xfrm>
            <a:off x="1143000" y="666750"/>
            <a:ext cx="4932045" cy="914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 sz="5400" b="1" cap="none">
                <a:solidFill>
                  <a:srgbClr val="515122"/>
                </a:solidFill>
              </a:defRPr>
            </a:pPr>
            <a:r>
              <a:t>Write the plural</a:t>
            </a:r>
          </a:p>
        </p:txBody>
      </p:sp>
      <p:sp>
        <p:nvSpPr>
          <p:cNvPr id="4" name="TextBox 3"/>
          <p:cNvSpPr>
            <a:extLst>
              <a:ext uri="smNativeData">
                <pr:smNativeData xmlns:pr="smNativeData" xmlns="smNativeData" val="SMDATA_15_plDWZRMAAAAlAAAAZAAAAE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OAQAACANAAAQHQAAMBsAAAAgAAAmAAAACAAAAP//////////"/>
              </a:ext>
            </a:extLst>
          </p:cNvSpPr>
          <p:nvPr/>
        </p:nvSpPr>
        <p:spPr>
          <a:xfrm>
            <a:off x="685800" y="2133600"/>
            <a:ext cx="4038600" cy="2286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1pPr>
            <a:lvl2pPr marL="742950" indent="-28575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2pPr>
            <a:lvl3pPr marL="11430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3pPr>
            <a:lvl4pPr marL="16002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4pPr>
            <a:lvl5pPr marL="2057400" indent="-228600"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lang="de-de" cap="none">
                <a:solidFill>
                  <a:schemeClr val="tx1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lvl9pPr>
          </a:lstStyle>
          <a:p>
            <a:pPr>
              <a:defRPr lang="de-de" sz="3600" b="1" cap="none"/>
            </a:pPr>
            <a:r>
              <a:rPr lang="ru-ru" cap="none"/>
              <a:t>sheep - </a:t>
            </a:r>
            <a:endParaRPr lang="ru-ru" cap="none"/>
          </a:p>
          <a:p>
            <a:pPr>
              <a:defRPr lang="ru-ru" sz="3600" b="1" cap="none"/>
            </a:pPr>
            <a:r>
              <a:t>child - </a:t>
            </a:r>
          </a:p>
          <a:p>
            <a:pPr>
              <a:defRPr lang="ru-ru" sz="3600" b="1" cap="none"/>
            </a:pPr>
            <a:r>
              <a:t>foot - </a:t>
            </a:r>
          </a:p>
          <a:p>
            <a:pPr>
              <a:defRPr lang="ru-ru" sz="3600" b="1" cap="none"/>
            </a:pPr>
            <a:r>
              <a:t>man - </a:t>
            </a:r>
          </a:p>
        </p:txBody>
      </p:sp>
      <p:sp>
        <p:nvSpPr>
          <p:cNvPr id="5" name="Управляющая кнопка: возврат 4">
            <a:hlinkClick r:id="rId3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CGkBv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  <p:sp>
        <p:nvSpPr>
          <p:cNvPr id="6" name="Текстовое поле1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Yg4AACANAAAgHAAA8A8AAAAAAAAmAAAACAAAAP//////////"/>
              </a:ext>
            </a:extLst>
          </p:cNvSpPr>
          <p:nvPr/>
        </p:nvSpPr>
        <p:spPr>
          <a:xfrm>
            <a:off x="2338070" y="2133600"/>
            <a:ext cx="223393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b="1" cap="none">
                <a:solidFill>
                  <a:srgbClr val="FF0000"/>
                </a:solidFill>
              </a:defRPr>
            </a:pPr>
            <a:r>
              <a:t>sheep</a:t>
            </a:r>
          </a:p>
        </p:txBody>
      </p:sp>
      <p:sp>
        <p:nvSpPr>
          <p:cNvPr id="7" name="Текстовое поле2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iA4AAGgQAABGHAAAOBMAAAAAAAAmAAAACAAAAP//////////"/>
              </a:ext>
            </a:extLst>
          </p:cNvSpPr>
          <p:nvPr/>
        </p:nvSpPr>
        <p:spPr>
          <a:xfrm>
            <a:off x="2362200" y="2667000"/>
            <a:ext cx="223393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b="1" cap="none">
                <a:solidFill>
                  <a:srgbClr val="FF0000"/>
                </a:solidFill>
              </a:defRPr>
            </a:pPr>
            <a:r>
              <a:t>children</a:t>
            </a:r>
          </a:p>
        </p:txBody>
      </p:sp>
      <p:sp>
        <p:nvSpPr>
          <p:cNvPr id="8" name="Текстовое поле3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ggwAACgUAABAGgAA+BYAAAAAAAAmAAAACAAAAP//////////"/>
              </a:ext>
            </a:extLst>
          </p:cNvSpPr>
          <p:nvPr/>
        </p:nvSpPr>
        <p:spPr>
          <a:xfrm>
            <a:off x="2033270" y="3276600"/>
            <a:ext cx="223393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b="1" cap="none">
                <a:solidFill>
                  <a:srgbClr val="FF0000"/>
                </a:solidFill>
              </a:defRPr>
            </a:pPr>
            <a:r>
              <a:t>feet</a:t>
            </a:r>
          </a:p>
        </p:txBody>
      </p:sp>
      <p:sp>
        <p:nvSpPr>
          <p:cNvPr id="9" name="Текстовое поле4"/>
          <p:cNvSpPr txBox="1">
            <a:extLst>
              <a:ext uri="smNativeData">
                <pr:smNativeData xmlns:pr="smNativeData" xmlns="smNativeData" val="SMDATA_15_plDWZRMAAAAlAAAAEgAAAA8B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AAAAAJ/f38AZgAAA8zMzADAwP8Af39/AAAAAAAAAAAAAAAAAAAAAAAAAAAAIQAAABgAAAAUAAAAIA0AAHAXAADeGgAAQBoAAAAAAAAmAAAACAAAAP//////////"/>
              </a:ext>
            </a:extLst>
          </p:cNvSpPr>
          <p:nvPr/>
        </p:nvSpPr>
        <p:spPr>
          <a:xfrm>
            <a:off x="2133600" y="3810000"/>
            <a:ext cx="223393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>
              <a:defRPr lang="de-de" sz="3600" b="1" cap="none">
                <a:solidFill>
                  <a:srgbClr val="FF0000"/>
                </a:solidFill>
              </a:defRPr>
            </a:pPr>
            <a:r>
              <a:t>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  <p:bldP spid="7" grpId="0" animBg="1" advAuto="0"/>
      <p:bldP spid="8" grpId="0" animBg="1" advAuto="0"/>
      <p:bldP spid="9" grpId="0" animBg="1" advAuto="0"/>
    </p:bldLst>
    <p:extLst>
      <p:ext uri="smNativeData">
        <pr:smNativeData xmlns:pr="smNativeData" xmlns="smNativeData" val="plDWZQgAAAAFAAAA/v///wEAAAABAAAAAAAAAAAAAAAAAAAAAAAAAAgAAAD/////AQAAAAEAAAAAAAAAAAAAAAAAAAAAAAAADAAAAP7///8BAAAAAQAAAAAAAAAAAAAAAAAAAAAAAAAPAAAA/////wEAAAABAAAAAAAAAAAAAAAAAAAAAAAAABMAAAD+////AQAAAAEAAAAAAAAAAAAAAAAAAAAAAAAAFgAAAP////8BAAAAAQAAAAAAAAAAAAAAAAAAAAAAAAAaAAAA/v///wEAAAABAAAAAAAAAAAAAAAAAAAAAAAAAB0AAAD/////AQAAAAEAAAAAAAAAAAAAAAAAAAAAAAAA"/>
      </p:ext>
    </p:extLst>
  </p:timing>
</p:sld>
</file>

<file path=ppt/slides/slide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img-fotki.yandex.ru/get/5637/181450557.53/0_a1f2a_e12e439_orig.jpg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Y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CANAABQBQAAmCsAANwo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863600"/>
            <a:ext cx="4953000" cy="57785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" name="Picture 4" descr="http://r14.imgfast.net/users/1411/83/75/60/avatars/9-56.gif"/>
          <p:cNvPicPr>
            <a:picLocks noChangeAspect="1"/>
            <a:extLst>
              <a:ext uri="smNativeData">
                <pr:smNativeData xmlns:pr="smNativeData" xmlns="smNativeData" val="SMDATA_17_plDWZRMAAAAlAAAAEQAAAC0AAAAAkAAAAEgAAACQAAAASAAAAAAAAAAAAAAAAAAAAAEAAABQAAAAAAAAAAAA4D8AAAAAAADgPwAAAAAAAOA/AAAAAAAA4D8AAAAAAADgPwAAAAAAAOA/AAAAAAAA4D8AAAAAAADgPwAAAAAAAOA/AAAAAAAA4D8CAAAAjAAAAAAAAAAAAAAAzMw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AcAAAA4AAAAAAAAAAAAAAAAAAAA////AAAAAAAAAAAAAAAAAAAAAAAAAAAAAAAAAAAAAABkAAAAZAAAAAAAAAAjAAAABAAAAGQAAAAXAAAAFAAAAAAAAAAAAAAA/38AAP9/AAAAAAAACQAAAAQAAAAExt0X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zMAAX///8BAAAAAAAAAAAAAAAAAAAAAAAAAAAAAAAAAAAAAAAAAAAAAAACf39/AGYAAAPMzMwAwMD/AH9/fwAAAAAAAAAAAAAAAAD///8AAAAAACEAAAAYAAAAFAAAAOQtAAA5AwAA2zYAAKoK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7459980" y="523875"/>
            <a:ext cx="1457325" cy="12096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Управляющая кнопка: возврат 3">
            <a:hlinkClick r:id="rId4" action="ppaction://hlinksldjump"/>
          </p:cNvPr>
          <p:cNvSpPr>
            <a:extLst>
              <a:ext uri="smNativeData">
                <pr:smNativeData xmlns:pr="smNativeData" xmlns="smNativeData" val="SMDATA_15_plDWZRMAAAAlAAAAxAIAAA0AAAAAkAAAAEgAAACQAAAASAAAAAAAAAABAAAAAAAAAAEAAABQAAAANDMzMzMzwz8AAAAAAADgPwAAAAAAAOA/AAAAAAAA4D8AAAAAAADgPwAAAAAAAOA/AAAAAAAA4D8AAAAAAADgPwAAAAAAAOA/AAAAAAAA4D8CAAAAjAAAAAEAAAAAAAAAzMwADP///wgAAAAAAAAAAAAAAAAAAAAAAAAAAAAAAAAAAAAAZAAAAAEAAABAAAAAAAAAAAAAAAAAAAAAAAAAAAAAAAAAAAAAAAAAAAAAAAAAAAAAAAAAAAAAAAAAAAAAAAAAAAAAAAAAAAAAAAAAAAAAAAAAAAAAAAAAAAAAAAAAAAAAFAAAADwAAAABAAAAAAAAAJeXAAAoAAAAAQAAABQAAAAUAAAAFAAAAAEAAAAAAAAAZAAAAGQAAAAAAAAAZAAAAGQAAAAVAAAAYAAAAAAAAAAAAAAADwAAACADAAAAAAAAAAAAAAEAAACgMgAAVgcAAKr4//8BAAAAf39/AAEAAABkAAAAAAAAABQAAABAHwAAAAAAACYAAAAAAAAAwOD//wAAAAAmAAAAZAAAABYAAABMAAAAAAAAAAAAAAAEAAAAAAAAAAEAAABmAAA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MwABf///wEAAAAAAAAAAAAAAAAAAAAAAAAAAAAAAAAAAAAAAAAAAJeXAAB/f38AZgAAA8zMzADAwP8Af39/AAAAAAAAAAAAAAAAAAAAAAAAAAAAIQAAABgAAAAUAAAAYCcAAKAjAADoNQAAyCgAABAAAAAmAAAACAAAAP//////////"/>
              </a:ext>
            </a:extLst>
          </p:cNvSpPr>
          <p:nvPr/>
        </p:nvSpPr>
        <p:spPr>
          <a:xfrm>
            <a:off x="6400800" y="5791200"/>
            <a:ext cx="2362200" cy="838200"/>
          </a:xfrm>
          <a:prstGeom prst="actionButtonReturn">
            <a:avLst/>
          </a:prstGeom>
          <a:solidFill>
            <a:schemeClr val="accent1"/>
          </a:solidFill>
          <a:ln w="25400" cap="flat" cmpd="sng" algn="ctr">
            <a:solidFill>
              <a:srgbClr val="9797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de-de" cap="none">
                <a:solidFill>
                  <a:srgbClr val="FFFFFF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defRPr>
            </a:pPr>
            <a:endParaRPr lang="ru-ru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Presentation">
      <a:majorFont>
        <a:latin typeface="Times New Roman"/>
        <a:ea typeface="Times New Roman"/>
        <a:cs typeface="Times New Roman"/>
      </a:majorFont>
      <a:minorFont>
        <a:latin typeface="Times New Roman"/>
        <a:ea typeface="Times New Roman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FFFFFF"/>
        </a:dk1>
        <a:lt1>
          <a:srgbClr val="85986A"/>
        </a:lt1>
        <a:dk2>
          <a:srgbClr val="FFFFFF"/>
        </a:dk2>
        <a:lt2>
          <a:srgbClr val="5C5674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FFFFE3"/>
        </a:dk1>
        <a:lt1>
          <a:srgbClr val="162E36"/>
        </a:lt1>
        <a:dk2>
          <a:srgbClr val="FFFFFF"/>
        </a:dk2>
        <a:lt2>
          <a:srgbClr val="618052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5">
        <a:dk1>
          <a:srgbClr val="FFFFFF"/>
        </a:dk1>
        <a:lt1>
          <a:srgbClr val="000033"/>
        </a:lt1>
        <a:dk2>
          <a:srgbClr val="FFFFFF"/>
        </a:dk2>
        <a:lt2>
          <a:srgbClr val="666699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7">
        <a:dk1>
          <a:srgbClr val="FFFFFF"/>
        </a:dk1>
        <a:lt1>
          <a:srgbClr val="000099"/>
        </a:lt1>
        <a:dk2>
          <a:srgbClr val="FFFFFF"/>
        </a:dk2>
        <a:lt2>
          <a:srgbClr val="0099CC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9">
        <a:dk1>
          <a:srgbClr val="FFFFFF"/>
        </a:dk1>
        <a:lt1>
          <a:srgbClr val="000000"/>
        </a:lt1>
        <a:dk2>
          <a:srgbClr val="FFFFCC"/>
        </a:dk2>
        <a:lt2>
          <a:srgbClr val="CC3300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10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Александр</dc:creator>
  <cp:keywords/>
  <dc:description/>
  <cp:lastModifiedBy>yulia</cp:lastModifiedBy>
  <cp:revision>0</cp:revision>
  <dcterms:created xsi:type="dcterms:W3CDTF">2024-02-21T18:33:52Z</dcterms:created>
  <dcterms:modified xsi:type="dcterms:W3CDTF">2024-02-21T19:36:06Z</dcterms:modified>
</cp:coreProperties>
</file>