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80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68" r:id="rId17"/>
    <p:sldId id="269" r:id="rId18"/>
    <p:sldId id="271" r:id="rId19"/>
    <p:sldId id="275" r:id="rId20"/>
    <p:sldId id="272" r:id="rId21"/>
    <p:sldId id="274" r:id="rId22"/>
    <p:sldId id="276" r:id="rId23"/>
    <p:sldId id="277" r:id="rId24"/>
    <p:sldId id="279" r:id="rId25"/>
    <p:sldId id="282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486C7E-F5C9-420E-B893-8E31505211EE}" type="datetimeFigureOut">
              <a:rPr lang="ru-RU" smtClean="0"/>
              <a:pPr/>
              <a:t>27.05.2011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70F302-A0A5-44E6-A003-6DE1F650E5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3744416"/>
          </a:xfrm>
        </p:spPr>
        <p:txBody>
          <a:bodyPr>
            <a:noAutofit/>
            <a:scene3d>
              <a:camera prst="perspectiveContrastingRightFacing"/>
              <a:lightRig rig="threePt" dir="t"/>
            </a:scene3d>
          </a:bodyPr>
          <a:lstStyle/>
          <a:p>
            <a:r>
              <a:rPr lang="ru-RU" sz="12000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</a:rPr>
              <a:t>Мы - друзья</a:t>
            </a:r>
            <a:endParaRPr lang="ru-RU" sz="12000" b="1" dirty="0">
              <a:ln>
                <a:solidFill>
                  <a:schemeClr val="accent1"/>
                </a:solidFill>
              </a:ln>
              <a:solidFill>
                <a:srgbClr val="FF000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93096"/>
            <a:ext cx="8458200" cy="1008112"/>
          </a:xfrm>
        </p:spPr>
        <p:txBody>
          <a:bodyPr>
            <a:normAutofit/>
          </a:bodyPr>
          <a:lstStyle/>
          <a:p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Презентация 2 класса МОУ «Некрасовская СОШ»      2011год</a:t>
            </a:r>
          </a:p>
          <a:p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 Классный руководитель:  Белякова Елена Евгеньевна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96579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ВЛАДИСЛАВ  АФАНАСЬЕВ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3600400" cy="551723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u="sng" dirty="0" smtClean="0"/>
              <a:t>Слава Кудрявцев: </a:t>
            </a:r>
            <a:r>
              <a:rPr lang="ru-RU" dirty="0" smtClean="0"/>
              <a:t>У меня есть друг. Его зовут Влад. Мы с ним одноклассники. У Влада есть младший брат, его зовут Вова. Ему 5 лет, он ходит в детский сад. У Владика есть щенок Шнурок. После школы мы с Владом гуляем. Зимой играем в снежки, катаемся с горки.</a:t>
            </a:r>
            <a:endParaRPr lang="ru-RU" b="1" u="sng" dirty="0"/>
          </a:p>
        </p:txBody>
      </p:sp>
      <p:pic>
        <p:nvPicPr>
          <p:cNvPr id="5" name="Содержимое 4" descr="DSCF04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868868">
            <a:off x="3683598" y="2101445"/>
            <a:ext cx="5162627" cy="387197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B0F0"/>
                </a:solidFill>
              </a:rPr>
              <a:t>ЭТО -  ВЛАД …</a:t>
            </a:r>
            <a:endParaRPr lang="ru-RU" sz="80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Старый друг – лучше новых двух.</a:t>
            </a:r>
          </a:p>
          <a:p>
            <a:pPr>
              <a:buFont typeface="Wingdings" pitchFamily="2" charset="2"/>
              <a:buChar char="§"/>
            </a:pPr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</a:rPr>
              <a:t>Друзья познаются в беде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3600" b="1" i="1" dirty="0" smtClean="0">
                <a:solidFill>
                  <a:srgbClr val="FF0000"/>
                </a:solidFill>
              </a:rPr>
              <a:t>Не имей сто рублей, а имей сто друзей.</a:t>
            </a:r>
          </a:p>
          <a:p>
            <a:pPr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Изображение 0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70969"/>
            <a:ext cx="4343400" cy="31828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  ОЛЕСЯ  БЕЛОВА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176464" cy="540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B050"/>
                </a:solidFill>
              </a:rPr>
              <a:t>Аня Мотова: </a:t>
            </a:r>
            <a:r>
              <a:rPr lang="ru-RU" dirty="0" smtClean="0">
                <a:solidFill>
                  <a:srgbClr val="00B050"/>
                </a:solidFill>
              </a:rPr>
              <a:t> Я со своей подругой Олесей познакомилась, когда ходила в детский сад. Тогда я ещё не представляла, что мы станем лучшими подружками. Мы с ней словно сёстры! Очень много времени проводим вместе, рассказываем друг другу разные секреты. Я считаю, что наша дружба такая крепкая, потому что мы – одноклассницы! И у нас есть много общих интересов. </a:t>
            </a:r>
            <a:endParaRPr lang="ru-RU" b="1" u="sng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DSCF04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088976">
            <a:off x="3884338" y="1883059"/>
            <a:ext cx="5322040" cy="39915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5273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  Портрет  моей  подруги  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сканирование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189445"/>
            <a:ext cx="3319034" cy="547991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Дима  тыллар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3835152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Мой друг живёт в соседней квартире. Мы с Максимом познакомились в городе Конаково. Я с ним очень хорошо дружил. Однажды, когда я гулял, он защитил меня от хулиганов.  Мы с другом часто вместе играли в разные игры. Я не забываю своего друга.</a:t>
            </a:r>
            <a:endParaRPr lang="ru-RU" sz="2400" dirty="0"/>
          </a:p>
        </p:txBody>
      </p:sp>
      <p:pic>
        <p:nvPicPr>
          <p:cNvPr id="5" name="Содержимое 4" descr="Копия Изображение 0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01362">
            <a:off x="5220072" y="1632576"/>
            <a:ext cx="3148878" cy="4692024"/>
          </a:xfrm>
        </p:spPr>
      </p:pic>
      <p:sp>
        <p:nvSpPr>
          <p:cNvPr id="6" name="Прямоугольник 5"/>
          <p:cNvSpPr/>
          <p:nvPr/>
        </p:nvSpPr>
        <p:spPr>
          <a:xfrm>
            <a:off x="4188871" y="6643043"/>
            <a:ext cx="985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575F6D"/>
                </a:solidFill>
              </a:rPr>
              <a:t>друга.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Про  дружбу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1910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Дружит с солнцем ветерок,</a:t>
            </a:r>
          </a:p>
          <a:p>
            <a:pPr>
              <a:buNone/>
            </a:pPr>
            <a:r>
              <a:rPr lang="ru-RU" sz="3600" dirty="0" smtClean="0"/>
              <a:t>А роса с травою.</a:t>
            </a:r>
          </a:p>
          <a:p>
            <a:pPr>
              <a:buNone/>
            </a:pPr>
            <a:r>
              <a:rPr lang="ru-RU" sz="3600" dirty="0" smtClean="0"/>
              <a:t>Дружит с бабочкой цветок,</a:t>
            </a:r>
          </a:p>
          <a:p>
            <a:pPr>
              <a:buNone/>
            </a:pPr>
            <a:r>
              <a:rPr lang="ru-RU" sz="3600" dirty="0" smtClean="0"/>
              <a:t>Дружим мы с тобою!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Всё с друзьями пополам</a:t>
            </a:r>
          </a:p>
          <a:p>
            <a:pPr>
              <a:buNone/>
            </a:pPr>
            <a:r>
              <a:rPr lang="ru-RU" sz="3600" dirty="0" smtClean="0"/>
              <a:t>Поделить мы рады!</a:t>
            </a:r>
          </a:p>
          <a:p>
            <a:pPr>
              <a:buNone/>
            </a:pPr>
            <a:r>
              <a:rPr lang="ru-RU" sz="3600" dirty="0" smtClean="0"/>
              <a:t>Только ссориться друзьям</a:t>
            </a:r>
          </a:p>
          <a:p>
            <a:pPr>
              <a:buNone/>
            </a:pPr>
            <a:r>
              <a:rPr lang="ru-RU" sz="3600" dirty="0" smtClean="0"/>
              <a:t>Никогда не надо!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СОНЯ  ИЛЬИНА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3275856" cy="5445224"/>
          </a:xfrm>
        </p:spPr>
        <p:txBody>
          <a:bodyPr/>
          <a:lstStyle/>
          <a:p>
            <a:pPr>
              <a:buNone/>
            </a:pPr>
            <a:r>
              <a:rPr lang="ru-RU" b="1" u="sng" dirty="0" smtClean="0"/>
              <a:t>Катя Шалаева:</a:t>
            </a:r>
            <a:r>
              <a:rPr lang="ru-RU" dirty="0" smtClean="0"/>
              <a:t> </a:t>
            </a:r>
            <a:r>
              <a:rPr lang="ru-RU" sz="3600" dirty="0" smtClean="0"/>
              <a:t>Соня очень хорошая. Она очень умная. Она мне нравится и ещё я её уважаю!</a:t>
            </a:r>
            <a:endParaRPr lang="ru-RU" sz="3600" b="1" u="sng" dirty="0"/>
          </a:p>
        </p:txBody>
      </p:sp>
      <p:pic>
        <p:nvPicPr>
          <p:cNvPr id="5" name="Содержимое 4" descr="P21805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60729">
            <a:off x="3131840" y="1916832"/>
            <a:ext cx="5785171" cy="433887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ЭТО - СОНЯ  …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Изображение 0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340768"/>
            <a:ext cx="4320479" cy="52323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ЛЕНА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763144" cy="4997152"/>
          </a:xfrm>
        </p:spPr>
        <p:txBody>
          <a:bodyPr/>
          <a:lstStyle/>
          <a:p>
            <a:pPr>
              <a:buNone/>
            </a:pPr>
            <a:r>
              <a:rPr lang="ru-RU" b="1" u="sng" dirty="0" smtClean="0"/>
              <a:t>Вика Фимчева: </a:t>
            </a:r>
            <a:r>
              <a:rPr lang="ru-RU" b="1" i="1" dirty="0" smtClean="0"/>
              <a:t>У меня есть подруга. Её зовут Лена Доброхвалова. Мне нравится с ней гулять, играть. Она очень весёлая, хорошая. Лена -  самая лучшая подруга на свете.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7" name="Содержимое 6" descr="Изображение 0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10250" y="377806"/>
            <a:ext cx="3677345" cy="62915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8640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…А ещё у меня есть подруга олеся белова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00808"/>
            <a:ext cx="4191000" cy="3312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Вика</a:t>
            </a:r>
            <a:r>
              <a:rPr lang="ru-RU" dirty="0" smtClean="0"/>
              <a:t>: Это портрет Олеси.</a:t>
            </a:r>
            <a:endParaRPr lang="ru-RU" dirty="0"/>
          </a:p>
        </p:txBody>
      </p:sp>
      <p:pic>
        <p:nvPicPr>
          <p:cNvPr id="7" name="Содержимое 6" descr="Изображение 0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070696"/>
            <a:ext cx="4037504" cy="55527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АЛЁНА ЧУГУНЦОВА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104456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/>
              <a:t>Лена Доброхвалова</a:t>
            </a:r>
            <a:r>
              <a:rPr lang="ru-RU" dirty="0" smtClean="0"/>
              <a:t>: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1700" dirty="0" smtClean="0"/>
              <a:t> </a:t>
            </a:r>
            <a:r>
              <a:rPr lang="ru-RU" sz="2000" b="1" dirty="0" smtClean="0"/>
              <a:t>Я хочу рассказать о моей подруге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000" b="1" dirty="0" smtClean="0"/>
              <a:t>Алёне. Мы познакомились в 2009 году.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000" b="1" dirty="0" smtClean="0"/>
              <a:t>У Алёны характер игривый и смешливый.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000" b="1" dirty="0" smtClean="0"/>
              <a:t>Мы друг к другу ходим в гости, играем в игрушки, гуляем, много разговариваем. 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000" b="1" dirty="0" smtClean="0"/>
              <a:t>Мы всегда приглашаем друг друга на дни рождения. 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2000" b="1" dirty="0" smtClean="0"/>
              <a:t>Алёна – самая лучшая моя подруга, мы никогда не ссоримся.</a:t>
            </a:r>
          </a:p>
          <a:p>
            <a:pPr marL="0" indent="0">
              <a:buNone/>
              <a:tabLst>
                <a:tab pos="88900" algn="l"/>
              </a:tabLst>
            </a:pPr>
            <a:endParaRPr lang="ru-RU" sz="1700" dirty="0"/>
          </a:p>
        </p:txBody>
      </p:sp>
      <p:pic>
        <p:nvPicPr>
          <p:cNvPr id="5" name="Содержимое 4" descr="DSCF042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4693977">
            <a:off x="4123347" y="1780215"/>
            <a:ext cx="5195699" cy="389677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188640"/>
            <a:ext cx="4486272" cy="6480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КАТЯ  ШАЛАЕВА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0" y="980728"/>
            <a:ext cx="4788024" cy="56886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/>
              <a:t>Соня Ильина: </a:t>
            </a:r>
            <a:r>
              <a:rPr lang="ru-RU" sz="2400" dirty="0" smtClean="0"/>
              <a:t>Я не помню день, когда познакомилась с Катей Шалаевой, потому что это было давно. Можно сказать, что мы знакомы с пелёнок. Мы с Катей ходили в одну группу детского садика. Сейчас мы учимся в одном классе.</a:t>
            </a:r>
          </a:p>
          <a:p>
            <a:pPr>
              <a:buNone/>
            </a:pPr>
            <a:r>
              <a:rPr lang="ru-RU" sz="2400" dirty="0" smtClean="0"/>
              <a:t>О своей подруге могу сказать, что Катя – добрая и отзывчивая девочка, настоящий друг, готовый в любое время прийти на помощь.</a:t>
            </a:r>
          </a:p>
          <a:p>
            <a:pPr>
              <a:buNone/>
            </a:pPr>
            <a:r>
              <a:rPr lang="ru-RU" sz="2400" dirty="0" smtClean="0"/>
              <a:t>С Катей мы проводим много времени вместе. Мы стараемся помогать друг другу в учёбе.</a:t>
            </a:r>
            <a:endParaRPr lang="ru-RU" sz="2400" dirty="0"/>
          </a:p>
        </p:txBody>
      </p:sp>
      <p:pic>
        <p:nvPicPr>
          <p:cNvPr id="12" name="Содержимое 11" descr="DSCF04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654376">
            <a:off x="4152626" y="1583402"/>
            <a:ext cx="5409131" cy="405684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90872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МОЯ  ПОДРУГА  КАТЯ …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52736"/>
            <a:ext cx="4788024" cy="580526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200" dirty="0" smtClean="0"/>
              <a:t>Мы решили заняться пением и ходить вместе в клуб на репетиции. В выходные мы с Катей разучиваем песни.</a:t>
            </a:r>
          </a:p>
          <a:p>
            <a:pPr>
              <a:buNone/>
            </a:pPr>
            <a:r>
              <a:rPr lang="ru-RU" sz="3200" dirty="0" smtClean="0"/>
              <a:t>Иногда мы с подругой спорим, ругаемся, а потом прощаем друг друга и миримся.</a:t>
            </a:r>
          </a:p>
          <a:p>
            <a:pPr>
              <a:buNone/>
            </a:pPr>
            <a:r>
              <a:rPr lang="ru-RU" sz="3200" dirty="0" smtClean="0"/>
              <a:t>Катя – моя лучшая подруга!</a:t>
            </a:r>
            <a:endParaRPr lang="ru-RU" sz="3200" dirty="0"/>
          </a:p>
        </p:txBody>
      </p:sp>
      <p:pic>
        <p:nvPicPr>
          <p:cNvPr id="5" name="Содержимое 4" descr="Изображение 00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908720"/>
            <a:ext cx="3704740" cy="574746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ВИКА  ФИМЧЕВА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52536" y="1268760"/>
            <a:ext cx="3528392" cy="5589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   </a:t>
            </a:r>
            <a:r>
              <a:rPr lang="ru-RU" sz="2400" b="1" u="sng" dirty="0" err="1" smtClean="0">
                <a:solidFill>
                  <a:schemeClr val="accent2">
                    <a:lumMod val="50000"/>
                  </a:schemeClr>
                </a:solidFill>
              </a:rPr>
              <a:t>Шалаева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</a:rPr>
              <a:t> Катя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</a:rPr>
              <a:t>Ильина Софья, Белова Олеся: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Вика – наша подруга. Она помогает нам во всём. Вика – ответственная и заботливая девочка. Вика – самая прелестная в нашем классе: у неё прекрасные русые волосы, красивый взгляд и улыбка. Мы все её любим!</a:t>
            </a:r>
            <a:endParaRPr lang="ru-RU" sz="24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P21805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484784"/>
            <a:ext cx="5743064" cy="441452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Портрет   вики  от  </a:t>
            </a:r>
            <a:r>
              <a:rPr lang="ru-RU" sz="4800" b="1" dirty="0" err="1" smtClean="0">
                <a:solidFill>
                  <a:schemeClr val="accent1">
                    <a:lumMod val="50000"/>
                  </a:schemeClr>
                </a:solidFill>
              </a:rPr>
              <a:t>олеси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беловой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Изображение 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405375"/>
            <a:ext cx="5122554" cy="53518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Максим  дё</a:t>
            </a:r>
            <a:endParaRPr lang="ru-RU" sz="7200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DSCF09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358014">
            <a:off x="179511" y="1772816"/>
            <a:ext cx="4800533" cy="360040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148064" y="1600200"/>
            <a:ext cx="3843536" cy="4724400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Влад Афанасьев: </a:t>
            </a:r>
            <a:r>
              <a:rPr lang="ru-RU" b="1" i="1" dirty="0" smtClean="0">
                <a:solidFill>
                  <a:srgbClr val="002060"/>
                </a:solidFill>
              </a:rPr>
              <a:t>Мой друг Максим с красивыми карими глазами… Он любит шалить, изучать окружающий мир. Мне с ним весело и интересно общаться.</a:t>
            </a:r>
            <a:endParaRPr lang="ru-RU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мой  друг  максим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8" name="Содержимое 7" descr="Изображение 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7" y="1554162"/>
            <a:ext cx="6935870" cy="504319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Мы - друзья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104456" cy="5040560"/>
          </a:xfrm>
        </p:spPr>
        <p:txBody>
          <a:bodyPr/>
          <a:lstStyle/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В третий класс, в третий класс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Принимает школа нас!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До свидания, второй,</a:t>
            </a:r>
          </a:p>
          <a:p>
            <a:pPr>
              <a:spcBef>
                <a:spcPts val="600"/>
              </a:spcBef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Мы прощаемся с тобой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spcBef>
                <a:spcPts val="600"/>
              </a:spcBef>
              <a:buNone/>
            </a:pP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Полюбили мы друг друга,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Дружба крепкая у нас,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Вместе с нами наша дружба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Переходит в третий класс.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Алёнка</a:t>
            </a:r>
            <a:endParaRPr lang="ru-RU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Изображение 0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66893" y="1600200"/>
            <a:ext cx="3666814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4355976" cy="50691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/>
              <a:t>У нас Алёна –</a:t>
            </a:r>
          </a:p>
          <a:p>
            <a:pPr>
              <a:buNone/>
            </a:pPr>
            <a:r>
              <a:rPr lang="ru-RU" b="1" i="1" dirty="0" smtClean="0"/>
              <a:t>Безумная сластёна.</a:t>
            </a:r>
          </a:p>
          <a:p>
            <a:pPr>
              <a:buNone/>
            </a:pPr>
            <a:r>
              <a:rPr lang="ru-RU" b="1" i="1" dirty="0" smtClean="0"/>
              <a:t>Любит очень шоколад,</a:t>
            </a:r>
          </a:p>
          <a:p>
            <a:pPr>
              <a:buNone/>
            </a:pPr>
            <a:r>
              <a:rPr lang="ru-RU" b="1" i="1" dirty="0" smtClean="0"/>
              <a:t>Вафли, торты, мармелад.</a:t>
            </a:r>
          </a:p>
          <a:p>
            <a:pPr>
              <a:buNone/>
            </a:pPr>
            <a:r>
              <a:rPr lang="ru-RU" b="1" i="1" dirty="0" smtClean="0"/>
              <a:t>И конфеты, и варенье –</a:t>
            </a:r>
          </a:p>
          <a:p>
            <a:pPr>
              <a:buNone/>
            </a:pPr>
            <a:r>
              <a:rPr lang="ru-RU" b="1" i="1" dirty="0" smtClean="0"/>
              <a:t>Для подруги объеденье!</a:t>
            </a:r>
          </a:p>
          <a:p>
            <a:pPr>
              <a:buNone/>
            </a:pPr>
            <a:r>
              <a:rPr lang="ru-RU" b="1" i="1" dirty="0" smtClean="0"/>
              <a:t>Чтоб порадовать Алёнку,</a:t>
            </a:r>
          </a:p>
          <a:p>
            <a:pPr>
              <a:buNone/>
            </a:pPr>
            <a:r>
              <a:rPr lang="ru-RU" b="1" i="1" dirty="0" smtClean="0"/>
              <a:t>Мы купили кекс, сгущёнку.</a:t>
            </a:r>
          </a:p>
          <a:p>
            <a:pPr>
              <a:buNone/>
            </a:pPr>
            <a:r>
              <a:rPr lang="ru-RU" b="1" i="1" dirty="0" smtClean="0"/>
              <a:t>Нам всегда с ней будет сладко –</a:t>
            </a:r>
          </a:p>
          <a:p>
            <a:pPr>
              <a:buNone/>
            </a:pPr>
            <a:r>
              <a:rPr lang="ru-RU" b="1" i="1" dirty="0" smtClean="0"/>
              <a:t>С нашей Алёнкой-шоколадкой.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3600400" cy="8382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Портрет  </a:t>
            </a:r>
            <a:r>
              <a:rPr lang="ru-RU" sz="7200" b="1" dirty="0" err="1" smtClean="0">
                <a:solidFill>
                  <a:srgbClr val="FF0000"/>
                </a:solidFill>
              </a:rPr>
              <a:t>алёны</a:t>
            </a:r>
            <a:r>
              <a:rPr lang="ru-RU" sz="5400" b="1" dirty="0" smtClean="0">
                <a:solidFill>
                  <a:srgbClr val="FF0000"/>
                </a:solidFill>
              </a:rPr>
              <a:t>  от  вики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Изображение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238208"/>
            <a:ext cx="4304939" cy="63673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002060"/>
                </a:solidFill>
              </a:rPr>
              <a:t>СЛАВА КУДРЯВЦЕВ</a:t>
            </a:r>
            <a:endParaRPr lang="ru-RU" sz="7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320480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B050"/>
                </a:solidFill>
              </a:rPr>
              <a:t>Владислав Афанасьев</a:t>
            </a:r>
            <a:r>
              <a:rPr lang="ru-RU" dirty="0" smtClean="0">
                <a:solidFill>
                  <a:srgbClr val="00B050"/>
                </a:solidFill>
              </a:rPr>
              <a:t>: У меня есть друг: добрый, справедливый, всегда придёт на помощь. Зовут его Кудрявцев Слава. Ему 8 лет. Мы вместе ходили в детский сад. Там мы и подружились. Слава – очень хороший друг! Он отзывчивый, меня понимает.</a:t>
            </a:r>
          </a:p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</a:rPr>
              <a:t>Я ценю дружбу с ним.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DSCF04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6112139">
            <a:off x="4169285" y="2273357"/>
            <a:ext cx="4871491" cy="36536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6480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               ДРУЖБА  -  ЭТО…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4032448" cy="62373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/>
              <a:t>… тёплый ветер!</a:t>
            </a:r>
          </a:p>
          <a:p>
            <a:pPr>
              <a:buNone/>
            </a:pPr>
            <a:r>
              <a:rPr lang="ru-RU" sz="2000" b="1" i="1" dirty="0" smtClean="0"/>
              <a:t>Дружба – это светлый мир!</a:t>
            </a:r>
          </a:p>
          <a:p>
            <a:pPr>
              <a:buNone/>
            </a:pPr>
            <a:r>
              <a:rPr lang="ru-RU" sz="2000" b="1" i="1" dirty="0" smtClean="0"/>
              <a:t>Дружба – солнце на рассвете,</a:t>
            </a:r>
          </a:p>
          <a:p>
            <a:pPr>
              <a:buNone/>
            </a:pPr>
            <a:r>
              <a:rPr lang="ru-RU" sz="2000" b="1" i="1" dirty="0" smtClean="0"/>
              <a:t>Для души весёлый пир!</a:t>
            </a:r>
          </a:p>
          <a:p>
            <a:pPr>
              <a:buNone/>
            </a:pPr>
            <a:r>
              <a:rPr lang="ru-RU" sz="2000" b="1" i="1" dirty="0" smtClean="0"/>
              <a:t>Дружба – это только счастье!</a:t>
            </a:r>
          </a:p>
          <a:p>
            <a:pPr>
              <a:buNone/>
            </a:pPr>
            <a:r>
              <a:rPr lang="ru-RU" sz="2000" b="1" i="1" dirty="0" smtClean="0"/>
              <a:t>Дружба у людей одна!</a:t>
            </a:r>
          </a:p>
          <a:p>
            <a:pPr>
              <a:buNone/>
            </a:pPr>
            <a:r>
              <a:rPr lang="ru-RU" sz="2000" b="1" i="1" dirty="0" smtClean="0"/>
              <a:t>С дружбой не страшны ненастья!</a:t>
            </a:r>
          </a:p>
          <a:p>
            <a:pPr>
              <a:buNone/>
            </a:pPr>
            <a:r>
              <a:rPr lang="ru-RU" sz="2000" b="1" i="1" dirty="0" smtClean="0"/>
              <a:t>С дружбой жизнь весной полна!</a:t>
            </a:r>
          </a:p>
          <a:p>
            <a:pPr>
              <a:buNone/>
            </a:pPr>
            <a:r>
              <a:rPr lang="ru-RU" sz="2000" b="1" i="1" dirty="0" smtClean="0"/>
              <a:t>Друг разделит боль и радость,</a:t>
            </a:r>
          </a:p>
          <a:p>
            <a:pPr>
              <a:buNone/>
            </a:pPr>
            <a:r>
              <a:rPr lang="ru-RU" sz="2000" b="1" i="1" dirty="0" smtClean="0"/>
              <a:t>Друг поддержит и спасёт,</a:t>
            </a:r>
          </a:p>
          <a:p>
            <a:pPr>
              <a:buNone/>
            </a:pPr>
            <a:r>
              <a:rPr lang="ru-RU" sz="2000" b="1" i="1" dirty="0" smtClean="0"/>
              <a:t>С другом – даже злая слабость</a:t>
            </a:r>
          </a:p>
          <a:p>
            <a:pPr>
              <a:buNone/>
            </a:pPr>
            <a:r>
              <a:rPr lang="ru-RU" sz="2000" b="1" i="1" dirty="0" smtClean="0"/>
              <a:t>В миг растает и уйдёт…</a:t>
            </a:r>
          </a:p>
          <a:p>
            <a:pPr>
              <a:buNone/>
            </a:pPr>
            <a:r>
              <a:rPr lang="ru-RU" sz="2000" b="1" i="1" dirty="0" smtClean="0"/>
              <a:t>Верь, храни, цени же дружбу –</a:t>
            </a:r>
          </a:p>
          <a:p>
            <a:pPr>
              <a:buNone/>
            </a:pPr>
            <a:r>
              <a:rPr lang="ru-RU" sz="2000" b="1" i="1" dirty="0" smtClean="0"/>
              <a:t>Это высший идеал.</a:t>
            </a:r>
          </a:p>
          <a:p>
            <a:pPr>
              <a:buNone/>
            </a:pPr>
            <a:r>
              <a:rPr lang="ru-RU" sz="2000" b="1" i="1" dirty="0" smtClean="0"/>
              <a:t>Тебе она сослужит службу,</a:t>
            </a:r>
          </a:p>
          <a:p>
            <a:pPr>
              <a:buNone/>
            </a:pPr>
            <a:r>
              <a:rPr lang="ru-RU" sz="2000" b="1" i="1" dirty="0" smtClean="0"/>
              <a:t>Ведь дружба – это ценный дар!</a:t>
            </a:r>
          </a:p>
        </p:txBody>
      </p:sp>
      <p:pic>
        <p:nvPicPr>
          <p:cNvPr id="5" name="Содержимое 4" descr="Изображение 0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39025" y="2060848"/>
            <a:ext cx="4852575" cy="352839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8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6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8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АННА  МОТОВА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3419872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b="1" u="sng" dirty="0" smtClean="0"/>
              <a:t>Олеся Белова: </a:t>
            </a:r>
            <a:r>
              <a:rPr lang="ru-RU" sz="3000" dirty="0" smtClean="0"/>
              <a:t>Мы с Анютой живём в одной деревне. Нам по 8 лет, мы учимся во втором классе. У нас много общих увлечений! Вместе мы поём, танцуем, играем, рисуем. Мы редко ссоримся и быстро миримся, заступаемся друг за друга. Нам всегда вместе весело!</a:t>
            </a:r>
          </a:p>
          <a:p>
            <a:pPr>
              <a:buNone/>
            </a:pPr>
            <a:r>
              <a:rPr lang="ru-RU" sz="2400" u="sng" dirty="0" smtClean="0"/>
              <a:t> </a:t>
            </a:r>
            <a:endParaRPr lang="ru-RU" sz="2400" u="sng" dirty="0"/>
          </a:p>
        </p:txBody>
      </p:sp>
      <p:pic>
        <p:nvPicPr>
          <p:cNvPr id="5" name="Содержимое 4" descr="Изображение 00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369173">
            <a:off x="3374294" y="1974671"/>
            <a:ext cx="5582628" cy="379095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4067944" cy="84124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</a:rPr>
              <a:t>Это  </a:t>
            </a:r>
            <a:r>
              <a:rPr lang="ru-RU" sz="5400" b="1" dirty="0" err="1" smtClean="0">
                <a:solidFill>
                  <a:schemeClr val="accent3">
                    <a:lumMod val="50000"/>
                  </a:schemeClr>
                </a:solidFill>
              </a:rPr>
              <a:t>анечка</a:t>
            </a: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6600" b="1" dirty="0" smtClean="0">
                <a:solidFill>
                  <a:schemeClr val="accent3">
                    <a:lumMod val="50000"/>
                  </a:schemeClr>
                </a:solidFill>
              </a:rPr>
              <a:t>…</a:t>
            </a:r>
            <a:endParaRPr lang="ru-RU" sz="6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Изображение 0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4679536" cy="6435739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79512" y="1916832"/>
            <a:ext cx="4343400" cy="45083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Рисунок Олеси Беловой.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2474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ЛЕНА  ДОБРОХВАЛОВА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3384376" cy="2016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/>
              <a:t>Катя Шалаева: </a:t>
            </a:r>
            <a:r>
              <a:rPr lang="ru-RU" sz="2400" dirty="0" smtClean="0"/>
              <a:t>Я дружу с Леной. Мне нравится дружить с Леной! Она умная, красивая, добрая!</a:t>
            </a:r>
            <a:endParaRPr lang="ru-RU" sz="2400" b="1" u="sng" dirty="0"/>
          </a:p>
        </p:txBody>
      </p:sp>
      <p:pic>
        <p:nvPicPr>
          <p:cNvPr id="5" name="Содержимое 4" descr="DSCF042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4991254">
            <a:off x="4071909" y="1930256"/>
            <a:ext cx="5056917" cy="3792688"/>
          </a:xfrm>
        </p:spPr>
      </p:pic>
      <p:sp>
        <p:nvSpPr>
          <p:cNvPr id="6" name="Прямоугольник 5"/>
          <p:cNvSpPr/>
          <p:nvPr/>
        </p:nvSpPr>
        <p:spPr>
          <a:xfrm>
            <a:off x="3693875" y="3284984"/>
            <a:ext cx="446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7" name="Рисунок 6" descr="Изображение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00325">
            <a:off x="1033859" y="3045772"/>
            <a:ext cx="2925250" cy="3788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Другая 1">
      <a:majorFont>
        <a:latin typeface="Mistral"/>
        <a:ea typeface=""/>
        <a:cs typeface=""/>
      </a:majorFont>
      <a:minorFont>
        <a:latin typeface="Times New Roman"/>
        <a:ea typeface=""/>
        <a:cs typeface="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сказка</Template>
  <TotalTime>511</TotalTime>
  <Words>984</Words>
  <Application>Microsoft Office PowerPoint</Application>
  <PresentationFormat>Экран (4:3)</PresentationFormat>
  <Paragraphs>102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Мы - друзья</vt:lpstr>
      <vt:lpstr>АЛЁНА ЧУГУНЦОВА</vt:lpstr>
      <vt:lpstr>Алёнка</vt:lpstr>
      <vt:lpstr>Портрет  алёны  от  вики</vt:lpstr>
      <vt:lpstr>СЛАВА КУДРЯВЦЕВ</vt:lpstr>
      <vt:lpstr>               ДРУЖБА  -  ЭТО…</vt:lpstr>
      <vt:lpstr>АННА  МОТОВА</vt:lpstr>
      <vt:lpstr>Это  анечка …</vt:lpstr>
      <vt:lpstr>ЛЕНА  ДОБРОХВАЛОВА</vt:lpstr>
      <vt:lpstr>ВЛАДИСЛАВ  АФАНАСЬЕВ</vt:lpstr>
      <vt:lpstr>ЭТО -  ВЛАД …</vt:lpstr>
      <vt:lpstr>  ОЛЕСЯ  БЕЛОВА</vt:lpstr>
      <vt:lpstr>  Портрет  моей  подруги  </vt:lpstr>
      <vt:lpstr>Дима  тыллар</vt:lpstr>
      <vt:lpstr>Про  дружбу</vt:lpstr>
      <vt:lpstr>СОНЯ  ИЛЬИНА</vt:lpstr>
      <vt:lpstr>ЭТО - СОНЯ  …</vt:lpstr>
      <vt:lpstr>ЛЕНА </vt:lpstr>
      <vt:lpstr>…А ещё у меня есть подруга олеся белова</vt:lpstr>
      <vt:lpstr>КАТЯ  ШАЛАЕВА</vt:lpstr>
      <vt:lpstr>МОЯ  ПОДРУГА  КАТЯ …</vt:lpstr>
      <vt:lpstr>ВИКА  ФИМЧЕВА</vt:lpstr>
      <vt:lpstr>Портрет   вики  от  олеси  беловой</vt:lpstr>
      <vt:lpstr>Максим  дё</vt:lpstr>
      <vt:lpstr>мой  друг  максим</vt:lpstr>
      <vt:lpstr>Мы - друзья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БЕЛЯКОВ</dc:creator>
  <cp:lastModifiedBy>БЕЛЯКОВ</cp:lastModifiedBy>
  <cp:revision>58</cp:revision>
  <dcterms:created xsi:type="dcterms:W3CDTF">2011-04-14T15:53:14Z</dcterms:created>
  <dcterms:modified xsi:type="dcterms:W3CDTF">2011-05-27T19:31:59Z</dcterms:modified>
</cp:coreProperties>
</file>