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9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52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3A4C3-C884-4530-A578-6E319693E6B9}" type="datetimeFigureOut">
              <a:rPr lang="ru-RU" smtClean="0"/>
              <a:pPr/>
              <a:t>29.12.2011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C8AEB-51FB-470D-A4AE-28B4049133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3A4C3-C884-4530-A578-6E319693E6B9}" type="datetimeFigureOut">
              <a:rPr lang="ru-RU" smtClean="0"/>
              <a:pPr/>
              <a:t>29.12.2011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C8AEB-51FB-470D-A4AE-28B4049133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3A4C3-C884-4530-A578-6E319693E6B9}" type="datetimeFigureOut">
              <a:rPr lang="ru-RU" smtClean="0"/>
              <a:pPr/>
              <a:t>29.12.2011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C8AEB-51FB-470D-A4AE-28B4049133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3A4C3-C884-4530-A578-6E319693E6B9}" type="datetimeFigureOut">
              <a:rPr lang="ru-RU" smtClean="0"/>
              <a:pPr/>
              <a:t>29.12.2011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C8AEB-51FB-470D-A4AE-28B4049133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3A4C3-C884-4530-A578-6E319693E6B9}" type="datetimeFigureOut">
              <a:rPr lang="ru-RU" smtClean="0"/>
              <a:pPr/>
              <a:t>29.12.2011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C8AEB-51FB-470D-A4AE-28B4049133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3A4C3-C884-4530-A578-6E319693E6B9}" type="datetimeFigureOut">
              <a:rPr lang="ru-RU" smtClean="0"/>
              <a:pPr/>
              <a:t>29.12.2011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C8AEB-51FB-470D-A4AE-28B4049133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3A4C3-C884-4530-A578-6E319693E6B9}" type="datetimeFigureOut">
              <a:rPr lang="ru-RU" smtClean="0"/>
              <a:pPr/>
              <a:t>29.12.2011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C8AEB-51FB-470D-A4AE-28B4049133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3A4C3-C884-4530-A578-6E319693E6B9}" type="datetimeFigureOut">
              <a:rPr lang="ru-RU" smtClean="0"/>
              <a:pPr/>
              <a:t>29.12.2011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C8AEB-51FB-470D-A4AE-28B4049133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3A4C3-C884-4530-A578-6E319693E6B9}" type="datetimeFigureOut">
              <a:rPr lang="ru-RU" smtClean="0"/>
              <a:pPr/>
              <a:t>29.12.2011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C8AEB-51FB-470D-A4AE-28B4049133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3A4C3-C884-4530-A578-6E319693E6B9}" type="datetimeFigureOut">
              <a:rPr lang="ru-RU" smtClean="0"/>
              <a:pPr/>
              <a:t>29.12.2011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C8AEB-51FB-470D-A4AE-28B4049133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3A4C3-C884-4530-A578-6E319693E6B9}" type="datetimeFigureOut">
              <a:rPr lang="ru-RU" smtClean="0"/>
              <a:pPr/>
              <a:t>29.12.2011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DC8C8AEB-51FB-470D-A4AE-28B4049133E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4D3A4C3-C884-4530-A578-6E319693E6B9}" type="datetimeFigureOut">
              <a:rPr lang="ru-RU" smtClean="0"/>
              <a:pPr/>
              <a:t>29.12.2011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C8C8AEB-51FB-470D-A4AE-28B4049133E1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gi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jpe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-252536" y="764704"/>
            <a:ext cx="7851648" cy="1828800"/>
          </a:xfrm>
        </p:spPr>
        <p:txBody>
          <a:bodyPr>
            <a:normAutofit/>
          </a:bodyPr>
          <a:lstStyle/>
          <a:p>
            <a:r>
              <a:rPr lang="ru-RU" sz="7200" dirty="0" smtClean="0"/>
              <a:t>Дружи с водой</a:t>
            </a:r>
            <a:endParaRPr lang="ru-RU" sz="72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algn="ctr"/>
            <a:r>
              <a:rPr lang="ru-RU" sz="8000" b="1" dirty="0" smtClean="0">
                <a:solidFill>
                  <a:srgbClr val="7030A0"/>
                </a:solidFill>
                <a:latin typeface="BOUTON International Symbols" pitchFamily="2" charset="0"/>
                <a:ea typeface="BOUTON International Symbols" pitchFamily="2" charset="0"/>
                <a:cs typeface="BOUTON International Symbols" pitchFamily="2" charset="0"/>
              </a:rPr>
              <a:t>Советы доктора Воды</a:t>
            </a:r>
            <a:endParaRPr lang="ru-RU" sz="8000" b="1" dirty="0">
              <a:solidFill>
                <a:srgbClr val="7030A0"/>
              </a:solidFill>
              <a:latin typeface="BOUTON International Symbols" pitchFamily="2" charset="0"/>
              <a:ea typeface="BOUTON International Symbols" pitchFamily="2" charset="0"/>
              <a:cs typeface="BOUTON International Symbols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80528" y="4581128"/>
            <a:ext cx="1763688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туман</a:t>
            </a:r>
            <a:endParaRPr lang="ru-RU" dirty="0"/>
          </a:p>
        </p:txBody>
      </p:sp>
      <p:pic>
        <p:nvPicPr>
          <p:cNvPr id="6" name="Содержимое 5" descr="41308055ebb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87692" y="1124744"/>
            <a:ext cx="7200800" cy="54006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260648"/>
            <a:ext cx="8229600" cy="1143000"/>
          </a:xfrm>
        </p:spPr>
        <p:txBody>
          <a:bodyPr/>
          <a:lstStyle/>
          <a:p>
            <a:r>
              <a:rPr lang="ru-RU" dirty="0" smtClean="0"/>
              <a:t>  река</a:t>
            </a:r>
            <a:endParaRPr lang="ru-RU" dirty="0"/>
          </a:p>
        </p:txBody>
      </p:sp>
      <p:pic>
        <p:nvPicPr>
          <p:cNvPr id="7" name="Рисунок 6" descr="c25fb78dc02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5576" y="1484784"/>
            <a:ext cx="7416824" cy="4948413"/>
          </a:xfrm>
          <a:prstGeom prst="rect">
            <a:avLst/>
          </a:prstGeom>
        </p:spPr>
      </p:pic>
      <p:sp>
        <p:nvSpPr>
          <p:cNvPr id="8" name="Содержимое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r>
              <a:rPr lang="ru-RU" sz="4000" dirty="0" smtClean="0"/>
              <a:t>В путь-дорогу собирайся,</a:t>
            </a:r>
            <a:br>
              <a:rPr lang="ru-RU" sz="4000" dirty="0" smtClean="0"/>
            </a:br>
            <a:r>
              <a:rPr lang="ru-RU" sz="4000" dirty="0" smtClean="0"/>
              <a:t>  За здоровьем отправляйся!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75656" y="2204864"/>
            <a:ext cx="7272808" cy="4389120"/>
          </a:xfrm>
        </p:spPr>
        <p:txBody>
          <a:bodyPr/>
          <a:lstStyle/>
          <a:p>
            <a:endParaRPr lang="ru-RU" dirty="0" smtClean="0"/>
          </a:p>
          <a:p>
            <a:pPr>
              <a:buNone/>
            </a:pPr>
            <a:r>
              <a:rPr lang="ru-RU" dirty="0" smtClean="0"/>
              <a:t>   </a:t>
            </a:r>
            <a:r>
              <a:rPr lang="ru-RU" sz="3600" dirty="0" smtClean="0">
                <a:solidFill>
                  <a:srgbClr val="7030A0"/>
                </a:solidFill>
              </a:rPr>
              <a:t>Умываемся мы быстро,</a:t>
            </a:r>
          </a:p>
          <a:p>
            <a:pPr>
              <a:buNone/>
            </a:pPr>
            <a:r>
              <a:rPr lang="ru-RU" sz="3600" dirty="0" smtClean="0">
                <a:solidFill>
                  <a:srgbClr val="7030A0"/>
                </a:solidFill>
              </a:rPr>
              <a:t>   Вытираемся мы чисто!</a:t>
            </a:r>
          </a:p>
          <a:p>
            <a:pPr>
              <a:buNone/>
            </a:pPr>
            <a:r>
              <a:rPr lang="ru-RU" sz="3600" dirty="0" smtClean="0">
                <a:solidFill>
                  <a:srgbClr val="7030A0"/>
                </a:solidFill>
              </a:rPr>
              <a:t>    Так опрятны, аккуратны,</a:t>
            </a:r>
          </a:p>
          <a:p>
            <a:pPr>
              <a:buNone/>
            </a:pPr>
            <a:r>
              <a:rPr lang="ru-RU" sz="3600" dirty="0" smtClean="0">
                <a:solidFill>
                  <a:srgbClr val="7030A0"/>
                </a:solidFill>
              </a:rPr>
              <a:t>     Что смотреть на нас приятно.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38045-alen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980728"/>
            <a:ext cx="8532104" cy="568920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201538_mai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73981" y="1412776"/>
            <a:ext cx="4268995" cy="5112568"/>
          </a:xfrm>
          <a:prstGeom prst="rect">
            <a:avLst/>
          </a:prstGeom>
        </p:spPr>
      </p:pic>
      <p:pic>
        <p:nvPicPr>
          <p:cNvPr id="7" name="Рисунок 6" descr="Cats_language_7_koteiko_ru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1196752"/>
            <a:ext cx="4355637" cy="32667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at-110727-elephant-wash-cr_photoblog6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15467" y="1052735"/>
            <a:ext cx="8405005" cy="56173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67561277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5576" y="980728"/>
            <a:ext cx="7548331" cy="56612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0d069de6527eb5cb0a3564fd705_prev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31640" y="908720"/>
            <a:ext cx="6425413" cy="572841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39508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31540" y="1124744"/>
            <a:ext cx="8316924" cy="55446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CAN83YZZ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980728"/>
            <a:ext cx="3522687" cy="2348458"/>
          </a:xfrm>
          <a:prstGeom prst="rect">
            <a:avLst/>
          </a:prstGeom>
        </p:spPr>
      </p:pic>
      <p:pic>
        <p:nvPicPr>
          <p:cNvPr id="4" name="Рисунок 3" descr="iCA8B1WHQ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23928" y="3212976"/>
            <a:ext cx="2384239" cy="3406056"/>
          </a:xfrm>
          <a:prstGeom prst="rect">
            <a:avLst/>
          </a:prstGeom>
        </p:spPr>
      </p:pic>
      <p:pic>
        <p:nvPicPr>
          <p:cNvPr id="5" name="Рисунок 4" descr="iCAEUO78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680819" y="3212976"/>
            <a:ext cx="2384905" cy="3312368"/>
          </a:xfrm>
          <a:prstGeom prst="rect">
            <a:avLst/>
          </a:prstGeom>
        </p:spPr>
      </p:pic>
      <p:pic>
        <p:nvPicPr>
          <p:cNvPr id="6" name="Рисунок 5" descr="iCAGHXBMM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55576" y="3403283"/>
            <a:ext cx="2520280" cy="3375375"/>
          </a:xfrm>
          <a:prstGeom prst="rect">
            <a:avLst/>
          </a:prstGeom>
        </p:spPr>
      </p:pic>
      <p:pic>
        <p:nvPicPr>
          <p:cNvPr id="7" name="Рисунок 6" descr="iCAJVYI4T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427984" y="764704"/>
            <a:ext cx="3672408" cy="235034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r>
              <a:rPr lang="ru-RU" dirty="0" smtClean="0">
                <a:latin typeface="Calibri" pitchFamily="34" charset="0"/>
              </a:rPr>
              <a:t>доктор   </a:t>
            </a:r>
            <a:r>
              <a:rPr lang="ru-RU" sz="8800" dirty="0" smtClean="0">
                <a:solidFill>
                  <a:srgbClr val="0070C0"/>
                </a:solidFill>
                <a:latin typeface="+mn-lt"/>
              </a:rPr>
              <a:t>Вода</a:t>
            </a:r>
            <a:endParaRPr lang="ru-RU" sz="8800" dirty="0">
              <a:solidFill>
                <a:srgbClr val="0070C0"/>
              </a:solidFill>
              <a:latin typeface="+mn-lt"/>
            </a:endParaRPr>
          </a:p>
        </p:txBody>
      </p:sp>
      <p:pic>
        <p:nvPicPr>
          <p:cNvPr id="4" name="Содержимое 3" descr="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31639" y="1646802"/>
            <a:ext cx="6650333" cy="49877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CA0GCQ6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1052736"/>
            <a:ext cx="4386783" cy="3275465"/>
          </a:xfrm>
          <a:prstGeom prst="rect">
            <a:avLst/>
          </a:prstGeom>
        </p:spPr>
      </p:pic>
      <p:pic>
        <p:nvPicPr>
          <p:cNvPr id="4" name="Рисунок 3" descr="iCAFODOJY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14730" y="836712"/>
            <a:ext cx="4339768" cy="3240360"/>
          </a:xfrm>
          <a:prstGeom prst="rect">
            <a:avLst/>
          </a:prstGeom>
        </p:spPr>
      </p:pic>
      <p:pic>
        <p:nvPicPr>
          <p:cNvPr id="5" name="Рисунок 4" descr="iCAHXTX9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16016" y="4127123"/>
            <a:ext cx="4248472" cy="2549083"/>
          </a:xfrm>
          <a:prstGeom prst="rect">
            <a:avLst/>
          </a:prstGeom>
        </p:spPr>
      </p:pic>
      <p:pic>
        <p:nvPicPr>
          <p:cNvPr id="7" name="Рисунок 6" descr="iCAVD8TQP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23528" y="4382917"/>
            <a:ext cx="3672408" cy="23013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sm_users_img-3305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5576" y="890718"/>
            <a:ext cx="7680853" cy="57606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_5e0cc_9f59b8a6_X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8" y="818710"/>
            <a:ext cx="7776865" cy="583264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CANA0BC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3645024"/>
            <a:ext cx="4589061" cy="2998187"/>
          </a:xfrm>
          <a:prstGeom prst="rect">
            <a:avLst/>
          </a:prstGeom>
        </p:spPr>
      </p:pic>
      <p:pic>
        <p:nvPicPr>
          <p:cNvPr id="3" name="Рисунок 2" descr="iCAGAV5X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60032" y="3717033"/>
            <a:ext cx="4118559" cy="2736303"/>
          </a:xfrm>
          <a:prstGeom prst="rect">
            <a:avLst/>
          </a:prstGeom>
        </p:spPr>
      </p:pic>
      <p:pic>
        <p:nvPicPr>
          <p:cNvPr id="4" name="Рисунок 3" descr="iCAY1LG2X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499992" y="764704"/>
            <a:ext cx="3744416" cy="2820793"/>
          </a:xfrm>
          <a:prstGeom prst="rect">
            <a:avLst/>
          </a:prstGeom>
        </p:spPr>
      </p:pic>
      <p:pic>
        <p:nvPicPr>
          <p:cNvPr id="5" name="Рисунок 4" descr="iCA8L0JUB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67544" y="908720"/>
            <a:ext cx="3754702" cy="26282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3262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63688" y="1586136"/>
            <a:ext cx="5987008" cy="527186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000" dirty="0" smtClean="0">
                <a:solidFill>
                  <a:srgbClr val="002060"/>
                </a:solidFill>
              </a:rPr>
              <a:t>Водичка, водичка,</a:t>
            </a:r>
          </a:p>
          <a:p>
            <a:pPr>
              <a:buNone/>
            </a:pPr>
            <a:r>
              <a:rPr lang="ru-RU" sz="4000" dirty="0" smtClean="0">
                <a:solidFill>
                  <a:srgbClr val="002060"/>
                </a:solidFill>
              </a:rPr>
              <a:t>Умой моё личико,</a:t>
            </a:r>
          </a:p>
          <a:p>
            <a:pPr>
              <a:buNone/>
            </a:pPr>
            <a:r>
              <a:rPr lang="ru-RU" sz="4000" dirty="0" smtClean="0">
                <a:solidFill>
                  <a:srgbClr val="002060"/>
                </a:solidFill>
              </a:rPr>
              <a:t>Чтобы глазки блестели,</a:t>
            </a:r>
          </a:p>
          <a:p>
            <a:pPr>
              <a:buNone/>
            </a:pPr>
            <a:r>
              <a:rPr lang="ru-RU" sz="4000" dirty="0" smtClean="0">
                <a:solidFill>
                  <a:srgbClr val="002060"/>
                </a:solidFill>
              </a:rPr>
              <a:t>Чтобы щёчки краснели,</a:t>
            </a:r>
          </a:p>
          <a:p>
            <a:pPr>
              <a:buNone/>
            </a:pPr>
            <a:r>
              <a:rPr lang="ru-RU" sz="4000" dirty="0" smtClean="0">
                <a:solidFill>
                  <a:srgbClr val="002060"/>
                </a:solidFill>
              </a:rPr>
              <a:t>Чтоб смеялся роток,</a:t>
            </a:r>
          </a:p>
          <a:p>
            <a:pPr>
              <a:buNone/>
            </a:pPr>
            <a:r>
              <a:rPr lang="ru-RU" sz="4000" dirty="0" smtClean="0">
                <a:solidFill>
                  <a:srgbClr val="002060"/>
                </a:solidFill>
              </a:rPr>
              <a:t>Чтоб кусался зубок.</a:t>
            </a:r>
            <a:endParaRPr lang="ru-RU" sz="4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мыло</a:t>
            </a:r>
            <a:endParaRPr lang="ru-RU" dirty="0"/>
          </a:p>
        </p:txBody>
      </p:sp>
      <p:pic>
        <p:nvPicPr>
          <p:cNvPr id="7" name="Содержимое 6" descr="big_57734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6531" y="3429000"/>
            <a:ext cx="4308989" cy="3240360"/>
          </a:xfrm>
        </p:spPr>
      </p:pic>
      <p:pic>
        <p:nvPicPr>
          <p:cNvPr id="8" name="Рисунок 7" descr="soap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55976" y="980728"/>
            <a:ext cx="4595689" cy="304986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зубная щётка</a:t>
            </a:r>
            <a:endParaRPr lang="ru-RU" dirty="0"/>
          </a:p>
        </p:txBody>
      </p:sp>
      <p:pic>
        <p:nvPicPr>
          <p:cNvPr id="6" name="Содержимое 5" descr="0010-018-Zubnaja-schjotk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55754" y="1935163"/>
            <a:ext cx="8032492" cy="438943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692696"/>
            <a:ext cx="4355976" cy="1143000"/>
          </a:xfrm>
        </p:spPr>
        <p:txBody>
          <a:bodyPr>
            <a:normAutofit/>
          </a:bodyPr>
          <a:lstStyle/>
          <a:p>
            <a:r>
              <a:rPr lang="ru-RU" dirty="0" smtClean="0"/>
              <a:t> кран для воды</a:t>
            </a:r>
            <a:endParaRPr lang="ru-RU" dirty="0"/>
          </a:p>
        </p:txBody>
      </p:sp>
      <p:pic>
        <p:nvPicPr>
          <p:cNvPr id="6" name="Содержимое 5" descr="17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339752" y="1828166"/>
            <a:ext cx="4608512" cy="477310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полотенце</a:t>
            </a:r>
            <a:endParaRPr lang="ru-RU" dirty="0"/>
          </a:p>
        </p:txBody>
      </p:sp>
      <p:pic>
        <p:nvPicPr>
          <p:cNvPr id="6" name="Содержимое 5" descr="12429929381886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483768" y="1844823"/>
            <a:ext cx="4680520" cy="468052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расчёска</a:t>
            </a:r>
            <a:endParaRPr lang="ru-RU" dirty="0"/>
          </a:p>
        </p:txBody>
      </p:sp>
      <p:pic>
        <p:nvPicPr>
          <p:cNvPr id="6" name="Содержимое 5" descr="moser-style_rucH5s4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078430" y="1935163"/>
            <a:ext cx="2987140" cy="438943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013176"/>
            <a:ext cx="2458616" cy="1143000"/>
          </a:xfrm>
        </p:spPr>
        <p:txBody>
          <a:bodyPr/>
          <a:lstStyle/>
          <a:p>
            <a:r>
              <a:rPr lang="ru-RU" dirty="0" smtClean="0"/>
              <a:t> дождик</a:t>
            </a:r>
            <a:endParaRPr lang="ru-RU" dirty="0"/>
          </a:p>
        </p:txBody>
      </p:sp>
      <p:pic>
        <p:nvPicPr>
          <p:cNvPr id="4" name="Содержимое 3" descr="4f77c4eca25d095061b296717ef594bc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55776" y="789474"/>
            <a:ext cx="6408712" cy="587038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48680"/>
            <a:ext cx="8229600" cy="1143000"/>
          </a:xfrm>
        </p:spPr>
        <p:txBody>
          <a:bodyPr/>
          <a:lstStyle/>
          <a:p>
            <a:pPr algn="ctr"/>
            <a:r>
              <a:rPr lang="ru-RU" dirty="0" smtClean="0"/>
              <a:t>Советы доктора Воды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935480"/>
            <a:ext cx="4932040" cy="358175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5400" dirty="0" smtClean="0">
                <a:solidFill>
                  <a:srgbClr val="002060"/>
                </a:solidFill>
              </a:rPr>
              <a:t>1. </a:t>
            </a:r>
            <a:r>
              <a:rPr lang="ru-RU" sz="5400" dirty="0" smtClean="0">
                <a:solidFill>
                  <a:srgbClr val="FF0000"/>
                </a:solidFill>
              </a:rPr>
              <a:t>Раз в неделю мойся основательно.</a:t>
            </a:r>
            <a:endParaRPr lang="ru-RU" sz="5400" dirty="0">
              <a:solidFill>
                <a:srgbClr val="FF0000"/>
              </a:solidFill>
            </a:endParaRPr>
          </a:p>
        </p:txBody>
      </p:sp>
      <p:pic>
        <p:nvPicPr>
          <p:cNvPr id="4" name="Рисунок 3" descr="iCAY1LG2X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88708" y="3501008"/>
            <a:ext cx="4205778" cy="31683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686800" cy="1143000"/>
          </a:xfrm>
        </p:spPr>
        <p:txBody>
          <a:bodyPr/>
          <a:lstStyle/>
          <a:p>
            <a:pPr algn="ctr"/>
            <a:r>
              <a:rPr lang="ru-RU" dirty="0" smtClean="0"/>
              <a:t>Советы доктора Воды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35480"/>
            <a:ext cx="3754760" cy="4389120"/>
          </a:xfrm>
        </p:spPr>
        <p:txBody>
          <a:bodyPr/>
          <a:lstStyle/>
          <a:p>
            <a:pPr>
              <a:buNone/>
            </a:pPr>
            <a:r>
              <a:rPr lang="ru-RU" sz="5400" dirty="0" smtClean="0">
                <a:solidFill>
                  <a:srgbClr val="002060"/>
                </a:solidFill>
              </a:rPr>
              <a:t>2. </a:t>
            </a:r>
            <a:r>
              <a:rPr lang="ru-RU" sz="5400" dirty="0" smtClean="0">
                <a:solidFill>
                  <a:srgbClr val="FF0000"/>
                </a:solidFill>
              </a:rPr>
              <a:t>Утром, после сна, мой руки, лицо, шею, уши.</a:t>
            </a:r>
            <a:endParaRPr lang="ru-RU" sz="5400" dirty="0">
              <a:solidFill>
                <a:srgbClr val="FF0000"/>
              </a:solidFill>
            </a:endParaRPr>
          </a:p>
        </p:txBody>
      </p:sp>
      <p:pic>
        <p:nvPicPr>
          <p:cNvPr id="4" name="Рисунок 3" descr="iCANA0BC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139952" y="2492896"/>
            <a:ext cx="4798084" cy="31347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/>
          <a:lstStyle/>
          <a:p>
            <a:pPr algn="ctr"/>
            <a:r>
              <a:rPr lang="ru-RU" dirty="0" smtClean="0"/>
              <a:t>Советы доктора Воды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628800"/>
            <a:ext cx="3779912" cy="46958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5400" dirty="0" smtClean="0">
                <a:solidFill>
                  <a:srgbClr val="002060"/>
                </a:solidFill>
              </a:rPr>
              <a:t>3. </a:t>
            </a:r>
            <a:r>
              <a:rPr lang="ru-RU" sz="5400" dirty="0" smtClean="0">
                <a:solidFill>
                  <a:srgbClr val="FF0000"/>
                </a:solidFill>
              </a:rPr>
              <a:t>Каждый день мой ноги и руки перед сном.</a:t>
            </a:r>
            <a:endParaRPr lang="ru-RU" sz="5400" dirty="0">
              <a:solidFill>
                <a:srgbClr val="FF0000"/>
              </a:solidFill>
            </a:endParaRPr>
          </a:p>
        </p:txBody>
      </p:sp>
      <p:pic>
        <p:nvPicPr>
          <p:cNvPr id="4" name="Рисунок 3" descr="iCAIWTUZP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33837" y="1804040"/>
            <a:ext cx="1762299" cy="2339335"/>
          </a:xfrm>
          <a:prstGeom prst="rect">
            <a:avLst/>
          </a:prstGeom>
        </p:spPr>
      </p:pic>
      <p:pic>
        <p:nvPicPr>
          <p:cNvPr id="5" name="Рисунок 4" descr="iCAT9QF2M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85736" y="2379136"/>
            <a:ext cx="2978752" cy="2728437"/>
          </a:xfrm>
          <a:prstGeom prst="rect">
            <a:avLst/>
          </a:prstGeom>
        </p:spPr>
      </p:pic>
      <p:pic>
        <p:nvPicPr>
          <p:cNvPr id="6" name="Рисунок 5" descr="iCATSQ9ZB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425185" y="4293096"/>
            <a:ext cx="3082919" cy="242522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082384"/>
          </a:xfrm>
        </p:spPr>
        <p:txBody>
          <a:bodyPr/>
          <a:lstStyle/>
          <a:p>
            <a:pPr algn="ctr"/>
            <a:r>
              <a:rPr lang="ru-RU" dirty="0" smtClean="0"/>
              <a:t>Советы доктора Воды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340768"/>
            <a:ext cx="3419872" cy="5517232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sz="5400" dirty="0" smtClean="0">
                <a:solidFill>
                  <a:srgbClr val="002060"/>
                </a:solidFill>
              </a:rPr>
              <a:t>4. </a:t>
            </a:r>
            <a:r>
              <a:rPr lang="ru-RU" sz="4000" dirty="0" smtClean="0">
                <a:solidFill>
                  <a:srgbClr val="FF0000"/>
                </a:solidFill>
              </a:rPr>
              <a:t>Обязательно мой руки после уборки комнаты, туалета, игр, прогулки, общения с животными, поездки в транспорте, работы на огороде.</a:t>
            </a:r>
            <a:endParaRPr lang="ru-RU" sz="4000" dirty="0">
              <a:solidFill>
                <a:srgbClr val="002060"/>
              </a:solidFill>
            </a:endParaRPr>
          </a:p>
        </p:txBody>
      </p:sp>
      <p:pic>
        <p:nvPicPr>
          <p:cNvPr id="4" name="Рисунок 3" descr="-!_1_~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99992" y="3933056"/>
            <a:ext cx="4140991" cy="2774301"/>
          </a:xfrm>
          <a:prstGeom prst="rect">
            <a:avLst/>
          </a:prstGeom>
        </p:spPr>
      </p:pic>
      <p:pic>
        <p:nvPicPr>
          <p:cNvPr id="5" name="Рисунок 4" descr="iCAMZU52H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354308" y="1412776"/>
            <a:ext cx="2677984" cy="2160240"/>
          </a:xfrm>
          <a:prstGeom prst="rect">
            <a:avLst/>
          </a:prstGeom>
        </p:spPr>
      </p:pic>
      <p:pic>
        <p:nvPicPr>
          <p:cNvPr id="6" name="Рисунок 5" descr="iCAO8E2PL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35147" y="1700808"/>
            <a:ext cx="2804489" cy="21127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/>
          <a:lstStyle/>
          <a:p>
            <a:pPr algn="ctr"/>
            <a:r>
              <a:rPr lang="ru-RU" dirty="0" smtClean="0"/>
              <a:t>Советы доктора Воды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628800"/>
            <a:ext cx="3744416" cy="504056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400" dirty="0" smtClean="0">
                <a:solidFill>
                  <a:srgbClr val="002060"/>
                </a:solidFill>
              </a:rPr>
              <a:t>5. </a:t>
            </a:r>
            <a:r>
              <a:rPr lang="ru-RU" sz="4400" dirty="0" smtClean="0">
                <a:solidFill>
                  <a:srgbClr val="FF0000"/>
                </a:solidFill>
              </a:rPr>
              <a:t>Ежедневно проветривай комнату и делай в ней влажную уборку.</a:t>
            </a:r>
            <a:endParaRPr lang="ru-RU" sz="4400" dirty="0">
              <a:solidFill>
                <a:srgbClr val="002060"/>
              </a:solidFill>
            </a:endParaRPr>
          </a:p>
        </p:txBody>
      </p:sp>
      <p:pic>
        <p:nvPicPr>
          <p:cNvPr id="5" name="Рисунок 4" descr="cleanin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88024" y="1628800"/>
            <a:ext cx="3374077" cy="50161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pPr algn="ctr"/>
            <a:r>
              <a:rPr lang="ru-RU" dirty="0" smtClean="0"/>
              <a:t>Советы доктора Воды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700808"/>
            <a:ext cx="3779912" cy="4896544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sz="4400" dirty="0" smtClean="0">
                <a:solidFill>
                  <a:srgbClr val="002060"/>
                </a:solidFill>
              </a:rPr>
              <a:t>6. </a:t>
            </a:r>
            <a:r>
              <a:rPr lang="ru-RU" sz="4400" dirty="0" smtClean="0">
                <a:solidFill>
                  <a:srgbClr val="FF0000"/>
                </a:solidFill>
              </a:rPr>
              <a:t>Пользуйся только своими одеждой, обувью, расчёской и другими предметами туалета.</a:t>
            </a:r>
            <a:endParaRPr lang="ru-RU" sz="4400" dirty="0">
              <a:solidFill>
                <a:srgbClr val="002060"/>
              </a:solidFill>
            </a:endParaRPr>
          </a:p>
        </p:txBody>
      </p:sp>
      <p:pic>
        <p:nvPicPr>
          <p:cNvPr id="5" name="Рисунок 4" descr="7c6276c43a6f59a403723c51e314182f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91880" y="2348880"/>
            <a:ext cx="5472608" cy="33054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Gesd_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7584" y="1052736"/>
            <a:ext cx="7427979" cy="55709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1810544" cy="1143000"/>
          </a:xfrm>
        </p:spPr>
        <p:txBody>
          <a:bodyPr/>
          <a:lstStyle/>
          <a:p>
            <a:r>
              <a:rPr lang="ru-RU" dirty="0" smtClean="0"/>
              <a:t>иней</a:t>
            </a:r>
            <a:endParaRPr lang="ru-RU" dirty="0"/>
          </a:p>
        </p:txBody>
      </p:sp>
      <p:pic>
        <p:nvPicPr>
          <p:cNvPr id="4" name="Содержимое 3" descr="0_1553_f03bcbc2_XL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051720" y="836712"/>
            <a:ext cx="6860695" cy="568863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27776" y="1196752"/>
            <a:ext cx="2016224" cy="1143000"/>
          </a:xfrm>
        </p:spPr>
        <p:txBody>
          <a:bodyPr/>
          <a:lstStyle/>
          <a:p>
            <a:r>
              <a:rPr lang="ru-RU" dirty="0" smtClean="0"/>
              <a:t>облака</a:t>
            </a:r>
            <a:endParaRPr lang="ru-RU" dirty="0"/>
          </a:p>
        </p:txBody>
      </p:sp>
      <p:pic>
        <p:nvPicPr>
          <p:cNvPr id="6" name="Содержимое 5" descr="191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7504" y="1484784"/>
            <a:ext cx="6912768" cy="518457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23928" y="332656"/>
            <a:ext cx="1522512" cy="1143000"/>
          </a:xfrm>
        </p:spPr>
        <p:txBody>
          <a:bodyPr/>
          <a:lstStyle/>
          <a:p>
            <a:r>
              <a:rPr lang="ru-RU" dirty="0" smtClean="0"/>
              <a:t>снег</a:t>
            </a:r>
            <a:endParaRPr lang="ru-RU" dirty="0"/>
          </a:p>
        </p:txBody>
      </p:sp>
      <p:pic>
        <p:nvPicPr>
          <p:cNvPr id="4" name="Содержимое 3" descr="img_2057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195" y="1556792"/>
            <a:ext cx="9140805" cy="530120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/>
          <a:lstStyle/>
          <a:p>
            <a:r>
              <a:rPr lang="ru-RU" dirty="0" smtClean="0"/>
              <a:t> лёд</a:t>
            </a:r>
            <a:endParaRPr lang="ru-RU" dirty="0"/>
          </a:p>
        </p:txBody>
      </p:sp>
      <p:pic>
        <p:nvPicPr>
          <p:cNvPr id="4" name="Содержимое 3" descr="a224405b234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88435" y="1628800"/>
            <a:ext cx="7464493" cy="496855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77472" y="5715000"/>
            <a:ext cx="1666528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                                                озеро</a:t>
            </a:r>
            <a:endParaRPr lang="ru-RU" dirty="0"/>
          </a:p>
        </p:txBody>
      </p:sp>
      <p:pic>
        <p:nvPicPr>
          <p:cNvPr id="4" name="Содержимое 3" descr="99251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1033898"/>
            <a:ext cx="7776864" cy="527542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12160" y="2132856"/>
            <a:ext cx="2674640" cy="1143000"/>
          </a:xfrm>
        </p:spPr>
        <p:txBody>
          <a:bodyPr/>
          <a:lstStyle/>
          <a:p>
            <a:r>
              <a:rPr lang="ru-RU" dirty="0" smtClean="0"/>
              <a:t> ручей</a:t>
            </a:r>
            <a:endParaRPr lang="ru-RU" dirty="0"/>
          </a:p>
        </p:txBody>
      </p:sp>
      <p:pic>
        <p:nvPicPr>
          <p:cNvPr id="4" name="Содержимое 3" descr="_113539789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97974" y="836712"/>
            <a:ext cx="4410130" cy="584123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172</TotalTime>
  <Words>196</Words>
  <Application>Microsoft Office PowerPoint</Application>
  <PresentationFormat>Экран (4:3)</PresentationFormat>
  <Paragraphs>41</Paragraphs>
  <Slides>36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37" baseType="lpstr">
      <vt:lpstr>Поток</vt:lpstr>
      <vt:lpstr>Дружи с водой</vt:lpstr>
      <vt:lpstr> доктор   Вода</vt:lpstr>
      <vt:lpstr> дождик</vt:lpstr>
      <vt:lpstr>иней</vt:lpstr>
      <vt:lpstr>облака</vt:lpstr>
      <vt:lpstr>снег</vt:lpstr>
      <vt:lpstr> лёд</vt:lpstr>
      <vt:lpstr>                                                    озеро</vt:lpstr>
      <vt:lpstr> ручей</vt:lpstr>
      <vt:lpstr>  туман</vt:lpstr>
      <vt:lpstr>  река</vt:lpstr>
      <vt:lpstr> В путь-дорогу собирайся,   За здоровьем отправляйся!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  мыло</vt:lpstr>
      <vt:lpstr> зубная щётка</vt:lpstr>
      <vt:lpstr> кран для воды</vt:lpstr>
      <vt:lpstr> полотенце</vt:lpstr>
      <vt:lpstr> расчёска</vt:lpstr>
      <vt:lpstr>Советы доктора Воды</vt:lpstr>
      <vt:lpstr>Советы доктора Воды</vt:lpstr>
      <vt:lpstr>Советы доктора Воды</vt:lpstr>
      <vt:lpstr>Советы доктора Воды</vt:lpstr>
      <vt:lpstr>Советы доктора Воды</vt:lpstr>
      <vt:lpstr>Советы доктора Воды</vt:lpstr>
      <vt:lpstr>Слайд 36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Дружи с водой</dc:title>
  <dc:creator>БЕЛЯКОВ</dc:creator>
  <cp:lastModifiedBy>Виктор</cp:lastModifiedBy>
  <cp:revision>19</cp:revision>
  <dcterms:created xsi:type="dcterms:W3CDTF">2011-09-18T09:30:38Z</dcterms:created>
  <dcterms:modified xsi:type="dcterms:W3CDTF">2011-12-29T19:49:56Z</dcterms:modified>
</cp:coreProperties>
</file>