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57" r:id="rId5"/>
    <p:sldId id="275" r:id="rId6"/>
    <p:sldId id="276" r:id="rId7"/>
    <p:sldId id="259" r:id="rId8"/>
    <p:sldId id="258" r:id="rId9"/>
    <p:sldId id="261" r:id="rId10"/>
    <p:sldId id="262" r:id="rId11"/>
    <p:sldId id="263" r:id="rId12"/>
    <p:sldId id="264" r:id="rId13"/>
    <p:sldId id="266" r:id="rId14"/>
    <p:sldId id="268" r:id="rId15"/>
    <p:sldId id="277" r:id="rId16"/>
    <p:sldId id="279" r:id="rId17"/>
    <p:sldId id="269" r:id="rId18"/>
    <p:sldId id="270" r:id="rId19"/>
    <p:sldId id="280" r:id="rId20"/>
    <p:sldId id="281" r:id="rId21"/>
    <p:sldId id="282" r:id="rId22"/>
    <p:sldId id="265" r:id="rId23"/>
    <p:sldId id="284" r:id="rId24"/>
    <p:sldId id="267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87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popgun.ru/files/g/21/orig/1704869.gif" TargetMode="External"/><Relationship Id="rId3" Type="http://schemas.openxmlformats.org/officeDocument/2006/relationships/image" Target="../media/image20.gif"/><Relationship Id="rId7" Type="http://schemas.openxmlformats.org/officeDocument/2006/relationships/image" Target="../media/image22.gif"/><Relationship Id="rId2" Type="http://schemas.openxmlformats.org/officeDocument/2006/relationships/hyperlink" Target="http://popgun.ru/files/g/21/orig/1704861.gif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opgun.ru/files/g/21/orig/1704867.gif" TargetMode="External"/><Relationship Id="rId5" Type="http://schemas.openxmlformats.org/officeDocument/2006/relationships/image" Target="../media/image21.gif"/><Relationship Id="rId4" Type="http://schemas.openxmlformats.org/officeDocument/2006/relationships/hyperlink" Target="http://popgun.ru/files/g/21/orig/1704863.gif" TargetMode="External"/><Relationship Id="rId9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hyperlink" Target="http://popgun.ru/files/g/21/orig/1704818.gif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hyperlink" Target="http://www.diggreader.ru/2007/08/15/vodyanoy-konus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watercone.com/index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rumbur.ru/nature/629-konus-medlennii-ubiica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иколай\Мои документы\Downloads\c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24050"/>
            <a:ext cx="3429000" cy="394335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143000"/>
            <a:ext cx="4572000" cy="781050"/>
          </a:xfrm>
          <a:solidFill>
            <a:schemeClr val="bg1">
              <a:alpha val="63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Конусы вокруг нас</a:t>
            </a:r>
            <a:endParaRPr lang="ru-RU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0" y="4038600"/>
            <a:ext cx="4876800" cy="2209800"/>
          </a:xfrm>
          <a:solidFill>
            <a:schemeClr val="bg1">
              <a:alpha val="42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Реферат с элементами исследования по математике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ученицы 11 класса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Скобелевой Ангелины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Научный руководитель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математики Калинина Т.Н.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uadream.com/upload/iblock/73c/73c14741a6e12441c535b114caf00f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6286" y="1"/>
            <a:ext cx="1045028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7467600" cy="4038600"/>
          </a:xfrm>
          <a:solidFill>
            <a:schemeClr val="bg1">
              <a:alpha val="43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Холм – конус.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1)Какого объема может быть этот холм?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2)Какой высоты мог быть этот холм?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3)На сколько километров может увеличиться панорама для наблюдения, поднявшегося с подножия холма к его вершине?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001000" cy="55927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объем холма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(1/5)*700 000 = 140000. = 140 Значит холм представлял собой конус объемом не более 140. Такой скромный объём уже разочаровывает.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Найдем высоту этого холма.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Высота такого конуса равна радиусу его основания.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R;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V = 140 м 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 = (1/3)*S*h = (1/3)* π*R 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*h =(1/3)* π*h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140 = (1/3)* π*h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 420;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 133,76;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5,1 м 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304800"/>
            <a:ext cx="7620000" cy="6096000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Похожую ошибку делает А.С. Пушкин, говоря в “Скупом рыцаре” о далеком горизонте.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нашли, что высота холма приблизительно 5 метров. Если наблюдатель встал на вершину конического холма, то глаз его возвысился бы над почвой на 6.6 км. В этом случае дальность горизонта была бы равна                          =9 км. Это всего на 4 км больше того, что можно видеть, стоя на ровной земле.</a:t>
            </a:r>
          </a:p>
          <a:p>
            <a:endParaRPr lang="ru-RU" dirty="0"/>
          </a:p>
        </p:txBody>
      </p:sp>
      <p:pic>
        <p:nvPicPr>
          <p:cNvPr id="4" name="Рисунок 3" descr="http://www.eidos.ru/journal/2007/image0115-6-1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429000"/>
            <a:ext cx="2133601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kripkrap.ru/wp-content/uploads/2010/12/1-224x300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304800" y="457200"/>
            <a:ext cx="4608576" cy="61722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26680" cy="8382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пожарное ведро имеет форму конуса?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914400"/>
            <a:ext cx="7620000" cy="5410200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Конусовидная форма пожарных ведер обусловлена следующими причинами:</a:t>
            </a:r>
          </a:p>
          <a:p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5000" b="1" u="sng" dirty="0" smtClean="0">
                <a:latin typeface="Times New Roman" pitchFamily="18" charset="0"/>
                <a:cs typeface="Times New Roman" pitchFamily="18" charset="0"/>
              </a:rPr>
              <a:t>С производственной точки зрения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- Такая форма позволяет не припаивать днище, следовательно, производственный процесс заметно упрощается.</a:t>
            </a:r>
          </a:p>
          <a:p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5000" b="1" u="sng" dirty="0" smtClean="0">
                <a:latin typeface="Times New Roman" pitchFamily="18" charset="0"/>
                <a:cs typeface="Times New Roman" pitchFamily="18" charset="0"/>
              </a:rPr>
              <a:t>С бытовой точки зрения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- Такое ведро не украдут с пожарного щита, для бытового использования оно не пригодно. </a:t>
            </a:r>
          </a:p>
          <a:p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000" b="1" u="sng" dirty="0" smtClean="0">
                <a:latin typeface="Times New Roman" pitchFamily="18" charset="0"/>
                <a:cs typeface="Times New Roman" pitchFamily="18" charset="0"/>
              </a:rPr>
              <a:t>С точки зрения пожарной науки такая форма ведра позволяет быстро справиться с возгоранием</a:t>
            </a: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- Во-первых, конусовидная форма ведра позволяет в зимнее время пробивать лунки в пожарных водоемах;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 - Во-вторых, особая форма пожарного ведра позволяет избежать расплескивания воды при тушении. Из обычного ведра вода выливается не равномерно, а из пожарного ведра вода выливается целенаправленной струей.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Его невозможно поставить на землю так, чтобы оно не упало. Так же коническая форма сделана для того, чтобы даже при падении пожарного бойца вода вылилась на огонь.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e4f9ac97-3276-369d-9a9d-34d585fc85e8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-1600200" y="0"/>
            <a:ext cx="117565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228600"/>
            <a:ext cx="5867400" cy="42672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Конус в архитектуре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При построении различных зданий и сооружений используются стереометрические фигуры  и их комбинации.</a:t>
            </a:r>
            <a:endParaRPr lang="ru-RU" dirty="0"/>
          </a:p>
        </p:txBody>
      </p:sp>
      <p:pic>
        <p:nvPicPr>
          <p:cNvPr id="25603" name="Picture 3" descr="G:\0_17fb6_ca8b91ab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33400" y="2819400"/>
            <a:ext cx="4603415" cy="365810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5604" name="Picture 4" descr="G:\0_b0df3_a4054e41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04800"/>
            <a:ext cx="3854387" cy="624840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122" name="Picture 2" descr="C:\Documents and Settings\николай\Мои документы\Downloads\image 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1905000"/>
            <a:ext cx="2587228" cy="3449638"/>
          </a:xfrm>
          <a:prstGeom prst="rect">
            <a:avLst/>
          </a:prstGeom>
          <a:noFill/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Чум – жилище народов Севера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Изображени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371600"/>
            <a:ext cx="3581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Изображение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1371600"/>
            <a:ext cx="348759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Изображение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191000"/>
            <a:ext cx="3657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Изображение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0" y="4038600"/>
            <a:ext cx="354921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9600" y="838200"/>
            <a:ext cx="4419600" cy="24384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Коэффициент подверженности климатическим условиям: 0,91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Коэффициент комфортности:  К=0,46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Изображение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057400"/>
            <a:ext cx="5486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ENTRO~1"/>
          <p:cNvPicPr/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Нахождение конуса в природе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43400" y="4267200"/>
            <a:ext cx="4572000" cy="1905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    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В природе мы часто встречаем конус. Например, в песчаной пустыне Сахаре, где сами холмы представляют собой конус.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3" descr="C:\Documents and Settings\AAAAAA\Рабочий стол\Конус\klyuchevskaya_sopka_1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762000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G:\P6131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1828800"/>
            <a:ext cx="4775200" cy="35814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9" name="Рисунок 8" descr="Картинка 7 из 5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609600"/>
            <a:ext cx="37338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5800" y="381000"/>
            <a:ext cx="4267200" cy="838200"/>
          </a:xfrm>
          <a:solidFill>
            <a:schemeClr val="bg1">
              <a:alpha val="55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Конус в природе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J:\jak_kamish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352800"/>
            <a:ext cx="3657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10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85800"/>
            <a:ext cx="2362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510-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667000"/>
            <a:ext cx="2133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200400" y="838200"/>
            <a:ext cx="4572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Конус нарастания стебля: 1 —зона деления клеток; 2 — зона растяжения (разрастания) клеток; 3 — зона дифференцировки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447800" y="4114800"/>
            <a:ext cx="4876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Конус нарастания корня: А — поверхность корня; Б — продольный разрез корня, показывающий его внутреннее строение; 1 — зона дифференцировки (зона корневых волосков); 2 — зона растяжения; 3—зона деления клеток; 4 — корневой чехлик.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Конус\Картинки конус\0_59a64_40c18753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399" y="914400"/>
            <a:ext cx="3276601" cy="491797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143000"/>
            <a:ext cx="5791200" cy="2286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Актуальность выбранной темы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3000"/>
            <a:ext cx="6096000" cy="5715000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оглядеться вокруг - можно заметить, как разнообразен наш Мир (какие предметы нас окружают). Всё это «разнообразие» -геометрические фигуры и тела. Своё место занимают здесь и тела вращения, из которых состоит даже тело человека (шар, цилиндр, конус). Но невозможно, например, построить здание с опорными колоннами в форме цилиндра без каких-либо расчётов (иначе оно обвалится). Отсюда возникает необходимость в изучении составляющих этого здания как геометрических фигур. Среди этого разнообразия геометрических фигур  меня заинтересовал конус, который по своим энергетическим свойствам похож на пирамиду.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J:\4-molniezaschit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057400"/>
            <a:ext cx="3577108" cy="347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609600"/>
            <a:ext cx="6400800" cy="762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Конус безопасности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38200" y="1524000"/>
            <a:ext cx="388620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Некоторые люди пытаются спрятаться от разрядов под деревом, но дерево не проводник ,на нём заряды накапливаются и  дерево может быть источником напряжения.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решила подсчитать какой высоты нужно поставить около нашего дома громоотвод, если  площадь основания дома 80     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 площадь основания конуса безопасности равен  828,76      , тогда высота громоотвода  равна примерно 6,4 м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3962400"/>
            <a:ext cx="200025" cy="238125"/>
          </a:xfrm>
          <a:prstGeom prst="rect">
            <a:avLst/>
          </a:prstGeom>
          <a:noFill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4495800"/>
            <a:ext cx="256032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Documents and Settings\николай\Мои документы\Downloads\zemli_fizika04_2_pretsessiya_osi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G:\243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785916" y="1823515"/>
            <a:ext cx="2121618" cy="21216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Конусные фигуры в быту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G:\31898257-ko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00600" cy="3889375"/>
          </a:xfrm>
          <a:prstGeom prst="rect">
            <a:avLst/>
          </a:prstGeom>
          <a:noFill/>
        </p:spPr>
      </p:pic>
      <p:pic>
        <p:nvPicPr>
          <p:cNvPr id="24578" name="Picture 2" descr="G:\ice-creams-three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750" y="0"/>
            <a:ext cx="4667250" cy="2276475"/>
          </a:xfrm>
          <a:prstGeom prst="rect">
            <a:avLst/>
          </a:prstGeom>
          <a:noFill/>
        </p:spPr>
      </p:pic>
      <p:pic>
        <p:nvPicPr>
          <p:cNvPr id="24582" name="Picture 6" descr="G:\1218707780_140503_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2950" y="3733800"/>
            <a:ext cx="4591050" cy="31242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4579" name="Picture 3" descr="G:\kon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04800" y="3657600"/>
            <a:ext cx="3429000" cy="3429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4583" name="Picture 7" descr="G:\chicago_wedding_dj_cones_pati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3657600"/>
            <a:ext cx="2590800" cy="345186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09800" y="228600"/>
            <a:ext cx="4800600" cy="8382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Конус в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быту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>
                <a:solidFill>
                  <a:schemeClr val="bg1"/>
                </a:solidFill>
                <a:hlinkClick r:id="rId2"/>
              </a:rPr>
              <a:t>Водяной конус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http://www.diggreader.ru/wp-content/img/07august/watercone/1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676400"/>
            <a:ext cx="556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3400" y="396240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err="1" smtClean="0">
                <a:hlinkClick r:id="rId4"/>
              </a:rPr>
              <a:t>Watercone</a:t>
            </a:r>
            <a:r>
              <a:rPr lang="ru-RU" sz="2400" dirty="0" smtClean="0"/>
              <a:t> (Водяной конус) — остроумное приспособление, превращающее соленую воду в пресную при помощи лишь солнечной энергии.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609600"/>
            <a:ext cx="3459480" cy="8382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83880" cy="41879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подготовке к этой работе я узнала много нового о геометрической фигуре конус. Например, я стала внимательнее относиться к предметам, окружающим нас в повседневной жизни. Я обнаружила, что вокруг очень много различных геометрических фигур, в том числе и конус. Он очень широко применяется нами в быту. Так же мы часто сталкиваемся с этой геометрической фигурой в природе.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Знания о конусе и его элементов иногда очень требуется в жизни. Например, при подсчёте объёма жидкости, находящейся в ведре, которое имеет форму прямого кругового конуса или усечённого конуса.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83880" cy="762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Библиографический список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09600" y="1973910"/>
            <a:ext cx="80010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1.Атанасян Л.С. Бутузов В.Ф.Геометрия: учебник для 10-11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классов.-М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«Просвещение» 2010.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2.Колосов А.А. Книга для внеклассного чтения по математике в старших классах. Издательство: Учпедгиз.1963.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3.Лебедев Ю.С. Архитектурная бионика – М.: Строй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издат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1990. – С. 269.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4.Скотт Ч. Проектирование дома для северного климата //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Architectus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– 2004. – 13 марта.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Энциклопедический словарь юных математиков. М: «Педагогика», 1989.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http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://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www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vseved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http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www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bookriver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book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/94133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: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://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rumbur.ru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nature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/629-konus-medlennii-ubiica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838200"/>
            <a:ext cx="4526280" cy="8839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Цели проектной работы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183880" cy="305104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1.Применить знания геометрии конуса к решению практических задач.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2.Рассмотреть  применение конуса  в жизнедеятельности человека.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Изучить   разнообразие конусов в природе.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изучения конуса</a:t>
            </a:r>
            <a:r>
              <a:rPr lang="ru-RU" b="1" u="sng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6000"/>
            <a:ext cx="3733800" cy="2895600"/>
          </a:xfrm>
          <a:solidFill>
            <a:schemeClr val="bg1">
              <a:alpha val="68000"/>
            </a:schemeClr>
          </a:solidFill>
          <a:effectLst>
            <a:softEdge rad="127000"/>
          </a:effectLst>
        </p:spPr>
        <p:txBody>
          <a:bodyPr>
            <a:normAutofit fontScale="77500" lnSpcReduction="20000"/>
          </a:bodyPr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Первоначальные сведения о свойствах геометрических тел люди нашли, наблюдая окружающий мир и в результате практической деятельности.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 (640x395, 63Kb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828800"/>
            <a:ext cx="4572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николай\Мои документы\Downloads\Euclid_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1905000" cy="319630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4600" y="1676400"/>
            <a:ext cx="1814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Евклид</a:t>
            </a:r>
            <a:endParaRPr lang="ru-RU" sz="2800" dirty="0"/>
          </a:p>
        </p:txBody>
      </p:sp>
      <p:pic>
        <p:nvPicPr>
          <p:cNvPr id="2051" name="Picture 3" descr="C:\Documents and Settings\николай\Мои документы\Downloads\Demokr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200400"/>
            <a:ext cx="2192252" cy="2895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24400" y="4343400"/>
            <a:ext cx="1978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Демокрит</a:t>
            </a:r>
            <a:endParaRPr lang="ru-RU" sz="2800" dirty="0"/>
          </a:p>
        </p:txBody>
      </p:sp>
      <p:pic>
        <p:nvPicPr>
          <p:cNvPr id="2052" name="Picture 4" descr="C:\Documents and Settings\николай\Мои документы\Downloads\75689179_plat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609600"/>
            <a:ext cx="1785938" cy="271220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934200" y="2057400"/>
            <a:ext cx="167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Платон</a:t>
            </a:r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николай\Мои документы\Downloads\apol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685800"/>
            <a:ext cx="2057400" cy="28924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4600" y="1828800"/>
            <a:ext cx="274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Апполоний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Пергский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3075" name="Picture 3" descr="C:\Documents and Settings\николай\Мои документы\Downloads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657600"/>
            <a:ext cx="2286000" cy="228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71800" y="4495800"/>
            <a:ext cx="1782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Архимед</a:t>
            </a:r>
            <a:endParaRPr lang="ru-RU" dirty="0"/>
          </a:p>
        </p:txBody>
      </p:sp>
      <p:pic>
        <p:nvPicPr>
          <p:cNvPr id="7" name="Рисунок 6" descr="http://www.camisards.net/images/cavalie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685800"/>
            <a:ext cx="1752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324600" y="1752600"/>
            <a:ext cx="2532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Кавальери </a:t>
            </a:r>
            <a:r>
              <a:rPr lang="ru-RU" sz="2400" dirty="0" err="1" smtClean="0"/>
              <a:t>Бонавентура</a:t>
            </a:r>
            <a:endParaRPr lang="ru-RU" sz="2400" dirty="0"/>
          </a:p>
        </p:txBody>
      </p:sp>
      <p:pic>
        <p:nvPicPr>
          <p:cNvPr id="9" name="Рисунок 8" descr="http://galileo.rice.edu/images/people/ptolemy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352800"/>
            <a:ext cx="1905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315200" y="4038600"/>
            <a:ext cx="1273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Герон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609600"/>
            <a:ext cx="5135880" cy="609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Понятие конуса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1524000"/>
            <a:ext cx="7924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Конусом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называется тело, ограниченное замкнутой конической поверхностью и пересекающей её плоскостью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Конус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фигура вращения (прямоугольный треугольник вращается вокруг одного из своих катетов).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Конус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переводе с греческого «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konos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означает « сосновая шишка»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николай\Мои документы\Downloads\c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838200"/>
            <a:ext cx="2057399" cy="236600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762000"/>
          </a:xfrm>
        </p:spPr>
        <p:txBody>
          <a:bodyPr>
            <a:normAutofit fontScale="90000"/>
          </a:bodyPr>
          <a:lstStyle/>
          <a:p>
            <a:pPr lvl="1"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Формулы 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конуса.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1940529"/>
            <a:ext cx="45720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 smtClean="0"/>
              <a:t>Sбок</a:t>
            </a:r>
            <a:r>
              <a:rPr lang="ru-RU" sz="3200" b="1" dirty="0" smtClean="0"/>
              <a:t> = </a:t>
            </a:r>
            <a:r>
              <a:rPr lang="ru-RU" sz="3200" b="1" dirty="0" err="1" smtClean="0"/>
              <a:t>πr</a:t>
            </a:r>
            <a:r>
              <a:rPr lang="en-US" sz="3200" b="1" dirty="0" smtClean="0"/>
              <a:t>L</a:t>
            </a:r>
            <a:endParaRPr lang="ru-RU" sz="3200" b="1" dirty="0" smtClean="0"/>
          </a:p>
          <a:p>
            <a:r>
              <a:rPr lang="ru-RU" sz="3200" b="1" dirty="0" err="1" smtClean="0"/>
              <a:t>Sпол</a:t>
            </a:r>
            <a:r>
              <a:rPr lang="ru-RU" sz="3200" b="1" dirty="0" smtClean="0"/>
              <a:t> = </a:t>
            </a:r>
            <a:r>
              <a:rPr lang="ru-RU" sz="3200" b="1" dirty="0" err="1" smtClean="0"/>
              <a:t>πr</a:t>
            </a:r>
            <a:r>
              <a:rPr lang="en-US" sz="3200" b="1" dirty="0" smtClean="0"/>
              <a:t>(</a:t>
            </a:r>
            <a:r>
              <a:rPr lang="ru-RU" sz="3200" b="1" dirty="0" smtClean="0"/>
              <a:t>L +</a:t>
            </a:r>
            <a:r>
              <a:rPr lang="ru-RU" sz="3200" b="1" dirty="0" err="1" smtClean="0"/>
              <a:t>r</a:t>
            </a:r>
            <a:r>
              <a:rPr lang="ru-RU" sz="3200" b="1" dirty="0" smtClean="0"/>
              <a:t>)</a:t>
            </a:r>
          </a:p>
          <a:p>
            <a:r>
              <a:rPr lang="en-US" sz="3200" b="1" dirty="0" smtClean="0"/>
              <a:t>V</a:t>
            </a:r>
            <a:r>
              <a:rPr lang="ru-RU" sz="3200" b="1" dirty="0" smtClean="0"/>
              <a:t>=1\3</a:t>
            </a:r>
            <a:r>
              <a:rPr lang="en-US" sz="3200" b="1" dirty="0" err="1" smtClean="0"/>
              <a:t>πR</a:t>
            </a:r>
            <a:r>
              <a:rPr lang="en-US" sz="3200" b="1" dirty="0" smtClean="0"/>
              <a:t>^</a:t>
            </a:r>
            <a:r>
              <a:rPr lang="ru-RU" sz="3200" b="1" dirty="0" smtClean="0"/>
              <a:t>2</a:t>
            </a:r>
            <a:r>
              <a:rPr lang="en-US" sz="3200" b="1" dirty="0" smtClean="0"/>
              <a:t>H</a:t>
            </a:r>
            <a:endParaRPr lang="ru-RU" sz="3200" b="1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b="1" dirty="0" smtClean="0"/>
          </a:p>
          <a:p>
            <a:r>
              <a:rPr lang="ru-RU" sz="3200" b="1" dirty="0" smtClean="0"/>
              <a:t>           </a:t>
            </a:r>
            <a:endParaRPr lang="ru-RU" sz="32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николай\Мои документы\Downloads\konyc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447800"/>
            <a:ext cx="3715566" cy="422910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Практическое применение формул конуса.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87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поэме А.С. Пушкина «Скупой рыцарь»  рассказана легенда восточных народов: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«…Читал я где-то,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Что царь однажды воинам своим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Велел снести земли по горсти в кучу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 гордый холм возвысился,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 царь мог с высоты с весельем озирать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 дол, покрытый белыми шатрами,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И море, где бежали корабли».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950</TotalTime>
  <Words>801</Words>
  <Application>Microsoft Office PowerPoint</Application>
  <PresentationFormat>Экран (4:3)</PresentationFormat>
  <Paragraphs>98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Конусы вокруг нас</vt:lpstr>
      <vt:lpstr> Актуальность выбранной темы </vt:lpstr>
      <vt:lpstr> Цели проектной работы </vt:lpstr>
      <vt:lpstr>     История изучения конуса.   </vt:lpstr>
      <vt:lpstr>Слайд 5</vt:lpstr>
      <vt:lpstr>Слайд 6</vt:lpstr>
      <vt:lpstr>Понятие конуса</vt:lpstr>
      <vt:lpstr>Формулы  конуса.</vt:lpstr>
      <vt:lpstr>Практическое применение формул конуса. </vt:lpstr>
      <vt:lpstr>Слайд 10</vt:lpstr>
      <vt:lpstr>Слайд 11</vt:lpstr>
      <vt:lpstr>Слайд 12</vt:lpstr>
      <vt:lpstr>Почему пожарное ведро имеет форму конуса? </vt:lpstr>
      <vt:lpstr>Слайд 14</vt:lpstr>
      <vt:lpstr>Чум – жилище народов Севера</vt:lpstr>
      <vt:lpstr>Коэффициент подверженности климатическим условиям: 0,91 Коэффициент комфортности:  К=0,46</vt:lpstr>
      <vt:lpstr> Нахождение конуса в природе </vt:lpstr>
      <vt:lpstr>Конус в природе</vt:lpstr>
      <vt:lpstr>Слайд 19</vt:lpstr>
      <vt:lpstr>Конус безопасности</vt:lpstr>
      <vt:lpstr>Слайд 21</vt:lpstr>
      <vt:lpstr>Конусные фигуры в быту</vt:lpstr>
      <vt:lpstr>Водяной конус </vt:lpstr>
      <vt:lpstr>Заключение</vt:lpstr>
      <vt:lpstr>Библиографический список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Конус</dc:title>
  <cp:lastModifiedBy>Компьютер</cp:lastModifiedBy>
  <cp:revision>94</cp:revision>
  <dcterms:modified xsi:type="dcterms:W3CDTF">2012-03-21T07:01:48Z</dcterms:modified>
</cp:coreProperties>
</file>