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11.03.2011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alinin-adm.ru-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МОУ «Некрасовская СОШ»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«Экономический потенциал муниципального образования</a:t>
            </a:r>
            <a:br>
              <a:rPr lang="ru-RU" dirty="0" smtClean="0"/>
            </a:br>
            <a:r>
              <a:rPr lang="ru-RU" dirty="0" smtClean="0"/>
              <a:t> «Красногорское сельское поселение»</a:t>
            </a:r>
            <a:br>
              <a:rPr lang="ru-RU" dirty="0" smtClean="0"/>
            </a:br>
            <a:r>
              <a:rPr lang="ru-RU" b="1" dirty="0" smtClean="0"/>
              <a:t>   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Проектная работа по экономике</a:t>
            </a:r>
            <a:br>
              <a:rPr lang="ru-RU" dirty="0" smtClean="0"/>
            </a:br>
            <a:r>
              <a:rPr lang="ru-RU" dirty="0" smtClean="0"/>
              <a:t>ученицы 10 класса Скобелевой Ангелины</a:t>
            </a:r>
            <a:br>
              <a:rPr lang="ru-RU" dirty="0" smtClean="0"/>
            </a:br>
            <a:r>
              <a:rPr lang="ru-RU" dirty="0" smtClean="0"/>
              <a:t>учитель-консультант Крылов М. А.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МОУ «Некрасовская СОШ»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«Экономический потенциал муниципального образования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«Красногорское сельское поселение»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Проектная работа по экономике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ученицы 10 класса 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Скобелевой Ангелины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учитель-консультант Крылов М. А.</a:t>
            </a:r>
          </a:p>
          <a:p>
            <a:pPr algn="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r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Некрасово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2011 год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Ангелина\Рабочий стол\100_23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348880"/>
            <a:ext cx="4457776" cy="3343585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Поселение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располагает значительными трудовыми ресурсами – как было сказано выше, лица в трудоспособном возрасте составляют около половины от общей численности. А учитывая высокий уровень безработицы, имеется возможность быстрого привлечения  жителей на появляющиеся вакантные рабочие места. Красногорское сельское поселение играет важную роль в региональной системе расселения, в       связи  с чем генеральным планом предусмотрено масштабное развитие     жилищного строительства. Однако необходимо предусмотреть развитие сельскохозяйственного производства, призванного обеспечить потребности растущего населения  Красногорского сельского поселения, реабилитацию с/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предприятий на основе саморазвития при максимальном использовании местных ресурсов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lvl="0" algn="ctr"/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Библиографический  список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effectLst/>
                <a:latin typeface="Arial" pitchFamily="34" charset="0"/>
              </a:rPr>
            </a:br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547664" y="2132856"/>
            <a:ext cx="673224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http://www.kalinin-adm.ru-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сайт администрации муниципального образования Тверской области «Калининский район»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В.В. Мищенко. Экономика регионов. Учебное пособие. Экономическое ядро региона. Отрасли специализации региона.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Лапушинская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Г.К.,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Грицюк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Е.П., Баженова Т.Ю. Мониторинг социально-экономической ситуации районов Тверской области и анализ их дифференциации.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Генеральный план развития муниципального образования Тверской области  «Красногорское сельское поселение»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692696"/>
            <a:ext cx="9144000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7498080" cy="1224136"/>
          </a:xfrm>
        </p:spPr>
        <p:txBody>
          <a:bodyPr>
            <a:noAutofit/>
          </a:bodyPr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Экономико-географическое  положение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и факторы развития поселения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2204864"/>
            <a:ext cx="8034096" cy="4043536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Поселение расположено вдоль трассы Тверь-Ржев. В состав поселения входят: село Красная Гора, которое является центром поселения, деревни Антоново,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Асаевские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Горки,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Афанасьево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Беседы,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Борисково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Володеево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Гудово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Доборшино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Дубровки, Заборье,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Зуево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Колталово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(центр СПК «Большевик»),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Курково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Лаптево,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Моркино-Городище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Некрасово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Порядино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Пищулино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Путилово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Рубцово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Сеславье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Сельцо,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Сельцо-Подъелышево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Шалайково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Шульгино,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Якшино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Путиловские лагеря. Территория исследуемого сельского поселения выгодно располагается в  широкой  многофункциональной  территориально-планировочной системе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32212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Природно-ресурсный потенциал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" y="1412776"/>
          <a:ext cx="9144001" cy="5037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965"/>
                <a:gridCol w="4675123"/>
                <a:gridCol w="2231661"/>
                <a:gridCol w="1214831"/>
                <a:gridCol w="333421"/>
              </a:tblGrid>
              <a:tr h="8533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Категория земель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Площадь (га)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Доля из общей площади (%)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436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Земли сельскохозяйственного назначения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7093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28,4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85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Земли  населенных пунктов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730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09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Земли промышленности, энергетики, транспорта, связи, радиовещания, телевидения, информатики,  земли для обеспечения космической деятельности, земли обороны, безопасности и земли иного специального назначения;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4449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17,9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436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Земли особо охраняемых территорий и объектов;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978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7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Земли лесного фонда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11290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45,1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7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Земли водного фонда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1,6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7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Земли запаса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7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Всего земель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24943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" y="-28576"/>
            <a:ext cx="9144001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/>
              <a:t/>
            </a:r>
            <a:br>
              <a:rPr lang="ru-RU" b="1" cap="all" dirty="0" smtClean="0"/>
            </a:br>
            <a:r>
              <a:rPr lang="ru-RU" b="1" cap="all" dirty="0" smtClean="0"/>
              <a:t>Трудовой потенциал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916832"/>
            <a:ext cx="6804248" cy="4005064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Важной составной частью социального и экономического потенциалов поселения является его трудовой потенциал, представляющий собой совокупную рабочую силу и совокупную общественную способность населения к труду. Как экономическая категория, трудовой потенциал отражает производственные отношения по поводу воспроизводства психофизиологических, квалификационных, духовных и социальных качеств трудоспособного населения. С количественной стороны трудовой потенциал представляет собой запасы труда, которые определяются общей численностью трудовых ресурсов, их половозрастной структурой, образовательным уровнем и возможностями их использования.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498080" cy="1143000"/>
          </a:xfrm>
          <a:solidFill>
            <a:schemeClr val="bg1"/>
          </a:solidFill>
          <a:effectLst>
            <a:softEdge rad="317500"/>
          </a:effectLst>
        </p:spPr>
        <p:txBody>
          <a:bodyPr>
            <a:normAutofit fontScale="90000"/>
          </a:bodyPr>
          <a:lstStyle/>
          <a:p>
            <a:pPr algn="ctr"/>
            <a:r>
              <a:rPr lang="ru-RU" sz="3100" b="1" cap="al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cap="all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cap="all" dirty="0" smtClean="0">
                <a:latin typeface="Times New Roman" pitchFamily="18" charset="0"/>
                <a:cs typeface="Times New Roman" pitchFamily="18" charset="0"/>
              </a:rPr>
              <a:t>Численность населения, демографический состав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996952"/>
            <a:ext cx="7890080" cy="3467472"/>
          </a:xfrm>
          <a:solidFill>
            <a:schemeClr val="bg1"/>
          </a:solidFill>
          <a:effectLst>
            <a:softEdge rad="317500"/>
          </a:effectLst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Численность населения Красногорского сельского поселения на 01.01.2009г. составляет 1901 человек, проживает на  территории поселения 2094 чел, 193 прописаны, но не проживают, из них: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моложе трудоспособного возраста- 392 чел.;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трудоспособного возраста -1176.;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старше трудоспособного возраста – 536 чел.;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498080" cy="1143000"/>
          </a:xfrm>
          <a:solidFill>
            <a:schemeClr val="bg1"/>
          </a:solidFill>
          <a:effectLst>
            <a:softEdge rad="317500"/>
          </a:effectLst>
        </p:spPr>
        <p:txBody>
          <a:bodyPr>
            <a:noAutofit/>
          </a:bodyPr>
          <a:lstStyle/>
          <a:p>
            <a:pPr algn="ctr"/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Трудовые ресурсы и структура  занятости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3212976"/>
            <a:ext cx="7092280" cy="3356992"/>
          </a:xfrm>
          <a:solidFill>
            <a:schemeClr val="bg1"/>
          </a:solidFill>
          <a:effectLst>
            <a:softEdge rad="635000"/>
          </a:effectLst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 Красногорском  сельском поселении проживают 2094 человек, из них трудоспособного возраста 1176 человек (56% от всего населения). Из них заняты в сфере материального  производства 307 человек (14,8 %) из них в сфере обслуживания (7,5%) человек, не занятые  трудовой деятельностью и состоящие  на учете в службе занятости (16,1%) человек, остальные обучаются.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759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598"/>
                <a:gridCol w="5092385"/>
                <a:gridCol w="2019394"/>
                <a:gridCol w="1417622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Наименование показателей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Единица измерения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2008 год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Общая численность жителей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Пропис./прожив.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человек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2094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/1901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Всего работающих, занятых в сфере материального производства. В  том числе: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 занятые в промышленности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человек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 занятые в сельском хозяйстве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человек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149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-занятые  на транспорте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человек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Всего в сфере обслуживания, прочие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человек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158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Нетрудоспособные. В том числе: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917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 дошкольники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человек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138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 школьники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человек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254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 пенсионеры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человек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536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Численность работающих граждан имеющих: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1216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высшее  профессиональное образование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-среднее профессиональное образование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Численность трудоспособных  граждан, не занятых трудовой  деятельностью и состоящих на учете в службе занятости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человек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337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484784"/>
            <a:ext cx="7776864" cy="4464496"/>
          </a:xfrm>
        </p:spPr>
        <p:txBody>
          <a:bodyPr>
            <a:normAutofit fontScale="55000" lnSpcReduction="2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Основным местом приложения  труда жителей Красногорского сельского поселения являются предприятия и организации города Твери. В поселении высок уровень безработицы – 28,7 % (337 человек). Местами дополнительного приложения труда населения Красногорского сельского поселения на расчетный и основной сроки могут быть агропромышленный  комплекс и обслуживающая сфера за счет их развития. Для создания дополнительных рабочих мест населению, обеспечения дополнительными видами услуг, улучшение престижности  сельского труда и сельской жизни в целом, администрации Красногорского сельского поселения необходимо разработать  программу  “Населенный пункт с лучшей организацией труда по Красногорскому сельскому поселению ”.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Производственный потенциал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8964488" cy="496855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На территории Красногорского сельского поселения нет ни одного промышленного предприятия.  Во многом это обусловлено аграрной направленностью экономики Калининского района. В поселении располагается СПК «Большевик» (с.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Колталово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 производящий сельскохозяйственную продукцию (овцеводство и свиноводство), а так же фасовочное производство ИП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Колосницына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К.В.  (с. Красная гора). Создание индустриальных и агропромышленных зон является перспективным направлением развития территории. И для этого у поселения есть хорошие предпосылки: наличие свободных территорий под строительство, трудовые ресурсы, развитая транспортная инфраструктура, близость к областному центру.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74</TotalTime>
  <Words>864</Words>
  <Application>Microsoft Office PowerPoint</Application>
  <PresentationFormat>Экран (4:3)</PresentationFormat>
  <Paragraphs>131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МОУ «Некрасовская СОШ»   «Экономический потенциал муниципального образования  «Красногорское сельское поселение»         Проектная работа по экономике ученицы 10 класса Скобелевой Ангелины учитель-консультант Крылов М. А.      </vt:lpstr>
      <vt:lpstr>Экономико-географическое  положение  и факторы развития поселения </vt:lpstr>
      <vt:lpstr> Природно-ресурсный потенциал </vt:lpstr>
      <vt:lpstr> Трудовой потенциал </vt:lpstr>
      <vt:lpstr> Численность населения, демографический состав </vt:lpstr>
      <vt:lpstr> Трудовые ресурсы и структура  занятости </vt:lpstr>
      <vt:lpstr>Слайд 7</vt:lpstr>
      <vt:lpstr>Слайд 8</vt:lpstr>
      <vt:lpstr> Производственный потенциал </vt:lpstr>
      <vt:lpstr>Заключение</vt:lpstr>
      <vt:lpstr> Библиографический  список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Ангелина</cp:lastModifiedBy>
  <cp:revision>10</cp:revision>
  <dcterms:modified xsi:type="dcterms:W3CDTF">2011-03-11T04:25:34Z</dcterms:modified>
</cp:coreProperties>
</file>